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7" r:id="rId21"/>
    <p:sldId id="278" r:id="rId22"/>
    <p:sldId id="281" r:id="rId23"/>
    <p:sldId id="282" r:id="rId24"/>
    <p:sldId id="283" r:id="rId25"/>
    <p:sldId id="284" r:id="rId26"/>
    <p:sldId id="286" r:id="rId27"/>
    <p:sldId id="287" r:id="rId28"/>
    <p:sldId id="289" r:id="rId29"/>
    <p:sldId id="290" r:id="rId30"/>
    <p:sldId id="291" r:id="rId31"/>
    <p:sldId id="292" r:id="rId32"/>
    <p:sldId id="295" r:id="rId33"/>
    <p:sldId id="296" r:id="rId34"/>
    <p:sldId id="297" r:id="rId35"/>
    <p:sldId id="298" r:id="rId36"/>
    <p:sldId id="299" r:id="rId37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EADA0C8-1C09-43B0-8290-B6DB8EF504A9}" styleName="Table_0">
    <a:wholeTbl>
      <a:tcTxStyle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Style>
        <a:tcBdr/>
        <a:fill>
          <a:solidFill>
            <a:srgbClr val="CFD7E7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7E7"/>
          </a:solidFill>
        </a:fill>
      </a:tcStyle>
    </a:band1V>
    <a:band2V>
      <a:tcStyle>
        <a:tcBdr/>
      </a:tcStyle>
    </a:band2V>
    <a:lastCol>
      <a:tcTxStyle b="on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D8B0F06-E195-4932-8FD7-58656A40977E}" styleName="Table_1">
    <a:wholeTbl>
      <a:tcTxStyle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EE8"/>
          </a:solidFill>
        </a:fill>
      </a:tcStyle>
    </a:wholeTbl>
    <a:band1H>
      <a:tcStyle>
        <a:tcBdr/>
        <a:fill>
          <a:solidFill>
            <a:srgbClr val="FCDCC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CDCCE"/>
          </a:solidFill>
        </a:fill>
      </a:tcStyle>
    </a:band1V>
    <a:band2V>
      <a:tcStyle>
        <a:tcBdr/>
      </a:tcStyle>
    </a:band2V>
    <a:lastCol>
      <a:tcTxStyle b="on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#4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#2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#4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#1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#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#2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#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#3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#1">
  <dgm:title val=""/>
  <dgm:desc val=""/>
  <dgm:catLst>
    <dgm:cat type="colorful" pri="10300"/>
  </dgm:catLst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#3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F4B09-A622-4640-B9B1-2FA000965D81}" type="doc">
      <dgm:prSet loTypeId="urn:microsoft.com/office/officeart/2005/8/layout/cycle2" loCatId="cycle" qsTypeId="urn:microsoft.com/office/officeart/2005/8/quickstyle/simple1#1" qsCatId="simple" csTypeId="urn:microsoft.com/office/officeart/2005/8/colors/colorful1#2" csCatId="colorful" phldr="1"/>
      <dgm:spPr/>
      <dgm:t>
        <a:bodyPr/>
        <a:lstStyle/>
        <a:p>
          <a:endParaRPr lang="en-MY"/>
        </a:p>
      </dgm:t>
    </dgm:pt>
    <dgm:pt modelId="{9ADFB266-E58F-4C28-861F-BA3B788AC989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PREMIER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12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4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naik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 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2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2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6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tersingkir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PASUKAN =2023</a:t>
          </a:r>
          <a:endParaRPr lang="en-MY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B9AAC9-8EA4-49AD-A894-46F405921D03}" type="parTrans" cxnId="{5CFCB2F4-D7D0-43A4-BE40-4981C857BB8D}">
      <dgm:prSet/>
      <dgm:spPr/>
      <dgm:t>
        <a:bodyPr/>
        <a:lstStyle/>
        <a:p>
          <a:endParaRPr lang="en-MY"/>
        </a:p>
      </dgm:t>
    </dgm:pt>
    <dgm:pt modelId="{32C54A14-2C72-451A-AD65-E10448BB28C3}" type="sibTrans" cxnId="{5CFCB2F4-D7D0-43A4-BE40-4981C857BB8D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pasukan</a:t>
          </a:r>
          <a:endParaRPr lang="en-MY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F4EC65-6C4A-4234-99C7-CF252FAC586F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8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6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2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4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drpd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PASUKAN=2023 </a:t>
          </a:r>
        </a:p>
        <a:p>
          <a:endParaRPr lang="en-MY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D04BC8-6108-4D9C-89BF-6660CC4162AC}" type="parTrans" cxnId="{BFD86D3B-C7C6-4CB2-A175-06A3E2C0996D}">
      <dgm:prSet/>
      <dgm:spPr/>
      <dgm:t>
        <a:bodyPr/>
        <a:lstStyle/>
        <a:p>
          <a:endParaRPr lang="en-MY"/>
        </a:p>
      </dgm:t>
    </dgm:pt>
    <dgm:pt modelId="{C059336C-8286-419C-8EA4-ACE3E13CA358}" type="sibTrans" cxnId="{BFD86D3B-C7C6-4CB2-A175-06A3E2C0996D}">
      <dgm:prSet custT="1"/>
      <dgm:spPr>
        <a:solidFill>
          <a:srgbClr val="FF0000"/>
        </a:solidFill>
      </dgm:spPr>
      <dgm:t>
        <a:bodyPr/>
        <a:lstStyle/>
        <a:p>
          <a:r>
            <a: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20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7D4E33-AD0C-4500-9789-3058BC5D60D7}" type="pres">
      <dgm:prSet presAssocID="{CE2F4B09-A622-4640-B9B1-2FA000965D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C590DA4E-7917-4BCD-8463-9B7A97158F4C}" type="pres">
      <dgm:prSet presAssocID="{9ADFB266-E58F-4C28-861F-BA3B788AC989}" presName="node" presStyleLbl="node1" presStyleIdx="0" presStyleCnt="2" custRadScaleRad="103004" custRadScaleInc="17873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0EC302A-BFBE-48B7-8F4E-210F84EE285C}" type="pres">
      <dgm:prSet presAssocID="{32C54A14-2C72-451A-AD65-E10448BB28C3}" presName="sibTrans" presStyleLbl="sibTrans2D1" presStyleIdx="0" presStyleCnt="2" custAng="93514" custScaleX="64593" custScaleY="94907" custLinFactNeighborX="-5808" custLinFactNeighborY="-67240" custRadScaleRad="220090" custRadScaleInc="-2147483648"/>
      <dgm:spPr/>
      <dgm:t>
        <a:bodyPr/>
        <a:lstStyle/>
        <a:p>
          <a:endParaRPr lang="en-MY"/>
        </a:p>
      </dgm:t>
    </dgm:pt>
    <dgm:pt modelId="{154DCC06-3E2B-4144-9E67-DED6F5919F2D}" type="pres">
      <dgm:prSet presAssocID="{32C54A14-2C72-451A-AD65-E10448BB28C3}" presName="connectorText" presStyleLbl="sibTrans2D1" presStyleIdx="0" presStyleCnt="2"/>
      <dgm:spPr/>
      <dgm:t>
        <a:bodyPr/>
        <a:lstStyle/>
        <a:p>
          <a:endParaRPr lang="en-MY"/>
        </a:p>
      </dgm:t>
    </dgm:pt>
    <dgm:pt modelId="{27675953-67BA-4192-AA37-7CFBD602C93F}" type="pres">
      <dgm:prSet presAssocID="{06F4EC65-6C4A-4234-99C7-CF252FAC586F}" presName="node" presStyleLbl="node1" presStyleIdx="1" presStyleCnt="2" custRadScaleRad="101524" custRadScaleInc="-18153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F769779-930F-41AC-A021-E5C9491030DF}" type="pres">
      <dgm:prSet presAssocID="{C059336C-8286-419C-8EA4-ACE3E13CA358}" presName="sibTrans" presStyleLbl="sibTrans2D1" presStyleIdx="1" presStyleCnt="2" custAng="150283" custScaleX="102553" custScaleY="101986" custLinFactNeighborX="7201" custLinFactNeighborY="69946" custRadScaleRad="200022" custRadScaleInc="-2147483648"/>
      <dgm:spPr/>
      <dgm:t>
        <a:bodyPr/>
        <a:lstStyle/>
        <a:p>
          <a:endParaRPr lang="en-MY"/>
        </a:p>
      </dgm:t>
    </dgm:pt>
    <dgm:pt modelId="{A87EEEF0-7089-425C-BBA7-FCF2C994423F}" type="pres">
      <dgm:prSet presAssocID="{C059336C-8286-419C-8EA4-ACE3E13CA358}" presName="connectorText" presStyleLbl="sibTrans2D1" presStyleIdx="1" presStyleCnt="2"/>
      <dgm:spPr/>
      <dgm:t>
        <a:bodyPr/>
        <a:lstStyle/>
        <a:p>
          <a:endParaRPr lang="en-MY"/>
        </a:p>
      </dgm:t>
    </dgm:pt>
  </dgm:ptLst>
  <dgm:cxnLst>
    <dgm:cxn modelId="{CC214EF1-331F-4D7C-8DA7-99197D03C41F}" type="presOf" srcId="{C059336C-8286-419C-8EA4-ACE3E13CA358}" destId="{DF769779-930F-41AC-A021-E5C9491030DF}" srcOrd="0" destOrd="0" presId="urn:microsoft.com/office/officeart/2005/8/layout/cycle2"/>
    <dgm:cxn modelId="{428935F8-6052-4C82-A944-34A0DA35425F}" type="presOf" srcId="{9ADFB266-E58F-4C28-861F-BA3B788AC989}" destId="{C590DA4E-7917-4BCD-8463-9B7A97158F4C}" srcOrd="0" destOrd="0" presId="urn:microsoft.com/office/officeart/2005/8/layout/cycle2"/>
    <dgm:cxn modelId="{1DEAFECF-1DBF-4692-BB33-7DBC91BB7465}" type="presOf" srcId="{32C54A14-2C72-451A-AD65-E10448BB28C3}" destId="{B0EC302A-BFBE-48B7-8F4E-210F84EE285C}" srcOrd="0" destOrd="0" presId="urn:microsoft.com/office/officeart/2005/8/layout/cycle2"/>
    <dgm:cxn modelId="{C3DA2C43-2694-4CD7-8172-15EF7FB76AD3}" type="presOf" srcId="{C059336C-8286-419C-8EA4-ACE3E13CA358}" destId="{A87EEEF0-7089-425C-BBA7-FCF2C994423F}" srcOrd="1" destOrd="0" presId="urn:microsoft.com/office/officeart/2005/8/layout/cycle2"/>
    <dgm:cxn modelId="{BFD86D3B-C7C6-4CB2-A175-06A3E2C0996D}" srcId="{CE2F4B09-A622-4640-B9B1-2FA000965D81}" destId="{06F4EC65-6C4A-4234-99C7-CF252FAC586F}" srcOrd="1" destOrd="0" parTransId="{A5D04BC8-6108-4D9C-89BF-6660CC4162AC}" sibTransId="{C059336C-8286-419C-8EA4-ACE3E13CA358}"/>
    <dgm:cxn modelId="{5CFCB2F4-D7D0-43A4-BE40-4981C857BB8D}" srcId="{CE2F4B09-A622-4640-B9B1-2FA000965D81}" destId="{9ADFB266-E58F-4C28-861F-BA3B788AC989}" srcOrd="0" destOrd="0" parTransId="{17B9AAC9-8EA4-49AD-A894-46F405921D03}" sibTransId="{32C54A14-2C72-451A-AD65-E10448BB28C3}"/>
    <dgm:cxn modelId="{A646645B-6C84-45F8-92F9-8CF5AFF677B2}" type="presOf" srcId="{32C54A14-2C72-451A-AD65-E10448BB28C3}" destId="{154DCC06-3E2B-4144-9E67-DED6F5919F2D}" srcOrd="1" destOrd="0" presId="urn:microsoft.com/office/officeart/2005/8/layout/cycle2"/>
    <dgm:cxn modelId="{E868913D-F4DD-4D45-9A16-3EF6CF4CC270}" type="presOf" srcId="{06F4EC65-6C4A-4234-99C7-CF252FAC586F}" destId="{27675953-67BA-4192-AA37-7CFBD602C93F}" srcOrd="0" destOrd="0" presId="urn:microsoft.com/office/officeart/2005/8/layout/cycle2"/>
    <dgm:cxn modelId="{BD09E541-CBC3-49C7-91EF-ADDB793CD163}" type="presOf" srcId="{CE2F4B09-A622-4640-B9B1-2FA000965D81}" destId="{957D4E33-AD0C-4500-9789-3058BC5D60D7}" srcOrd="0" destOrd="0" presId="urn:microsoft.com/office/officeart/2005/8/layout/cycle2"/>
    <dgm:cxn modelId="{426E2F21-26FF-4D23-8877-B8AFF4921FFB}" type="presParOf" srcId="{957D4E33-AD0C-4500-9789-3058BC5D60D7}" destId="{C590DA4E-7917-4BCD-8463-9B7A97158F4C}" srcOrd="0" destOrd="0" presId="urn:microsoft.com/office/officeart/2005/8/layout/cycle2"/>
    <dgm:cxn modelId="{8872AC06-2897-48EF-847E-E4127A333322}" type="presParOf" srcId="{957D4E33-AD0C-4500-9789-3058BC5D60D7}" destId="{B0EC302A-BFBE-48B7-8F4E-210F84EE285C}" srcOrd="1" destOrd="0" presId="urn:microsoft.com/office/officeart/2005/8/layout/cycle2"/>
    <dgm:cxn modelId="{2438B3D5-886F-4011-BDFD-D659B167442E}" type="presParOf" srcId="{B0EC302A-BFBE-48B7-8F4E-210F84EE285C}" destId="{154DCC06-3E2B-4144-9E67-DED6F5919F2D}" srcOrd="0" destOrd="0" presId="urn:microsoft.com/office/officeart/2005/8/layout/cycle2"/>
    <dgm:cxn modelId="{4BAC72FF-BC66-4621-86CF-81989507BBE1}" type="presParOf" srcId="{957D4E33-AD0C-4500-9789-3058BC5D60D7}" destId="{27675953-67BA-4192-AA37-7CFBD602C93F}" srcOrd="2" destOrd="0" presId="urn:microsoft.com/office/officeart/2005/8/layout/cycle2"/>
    <dgm:cxn modelId="{669E7501-662C-4CD8-AB9B-117243483B2D}" type="presParOf" srcId="{957D4E33-AD0C-4500-9789-3058BC5D60D7}" destId="{DF769779-930F-41AC-A021-E5C9491030DF}" srcOrd="3" destOrd="0" presId="urn:microsoft.com/office/officeart/2005/8/layout/cycle2"/>
    <dgm:cxn modelId="{E1E85439-DDB7-4D35-B2E9-41CF190B965E}" type="presParOf" srcId="{DF769779-930F-41AC-A021-E5C9491030DF}" destId="{A87EEEF0-7089-425C-BBA7-FCF2C994423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A02280-77D6-40D0-ACCB-6571F58D121F}" type="doc">
      <dgm:prSet loTypeId="urn:microsoft.com/office/officeart/2005/8/layout/vList4#4" loCatId="list" qsTypeId="urn:microsoft.com/office/officeart/2005/8/quickstyle/simple1#9" qsCatId="simple" csTypeId="urn:microsoft.com/office/officeart/2005/8/colors/colorful2#4" csCatId="colorful" phldr="1"/>
      <dgm:spPr/>
      <dgm:t>
        <a:bodyPr/>
        <a:lstStyle/>
        <a:p>
          <a:endParaRPr lang="en-MY"/>
        </a:p>
      </dgm:t>
    </dgm:pt>
    <dgm:pt modelId="{7813550C-9854-4B8D-A383-A3B2C3A3F0F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 LIGA PREMIER 2023 (LELAKI)</a:t>
          </a:r>
        </a:p>
        <a:p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MY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4DED8-1F05-42EB-827C-2C8288D727E7}" type="parTrans" cxnId="{DD2148C3-08A0-4693-9818-62E417E0ECAF}">
      <dgm:prSet/>
      <dgm:spPr/>
      <dgm:t>
        <a:bodyPr/>
        <a:lstStyle/>
        <a:p>
          <a:endParaRPr lang="en-MY"/>
        </a:p>
      </dgm:t>
    </dgm:pt>
    <dgm:pt modelId="{7A2FF401-A61F-43F6-A260-BD8C3136B468}" type="sibTrans" cxnId="{DD2148C3-08A0-4693-9818-62E417E0ECAF}">
      <dgm:prSet/>
      <dgm:spPr/>
      <dgm:t>
        <a:bodyPr/>
        <a:lstStyle/>
        <a:p>
          <a:endParaRPr lang="en-MY"/>
        </a:p>
      </dgm:t>
    </dgm:pt>
    <dgm:pt modelId="{0453DBFF-D9B7-4ED9-A99B-1B14B999EF3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Kumpulan,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Separuh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0B19D-D381-4601-AE1D-618A201E6160}" type="parTrans" cxnId="{4DC05C5F-4B71-40CC-A6EA-A56FC33ACCE3}">
      <dgm:prSet/>
      <dgm:spPr/>
      <dgm:t>
        <a:bodyPr/>
        <a:lstStyle/>
        <a:p>
          <a:endParaRPr lang="en-MY"/>
        </a:p>
      </dgm:t>
    </dgm:pt>
    <dgm:pt modelId="{D7B118ED-52E0-49D0-BF82-E30AA0AB530B}" type="sibTrans" cxnId="{4DC05C5F-4B71-40CC-A6EA-A56FC33ACCE3}">
      <dgm:prSet/>
      <dgm:spPr/>
      <dgm:t>
        <a:bodyPr/>
        <a:lstStyle/>
        <a:p>
          <a:endParaRPr lang="en-MY"/>
        </a:p>
      </dgm:t>
    </dgm:pt>
    <dgm:pt modelId="{98C6E4DA-7A11-4025-8696-27A6739B4D2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32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27A3C9-D9F3-48A4-8C07-8329AB064B6F}" type="sibTrans" cxnId="{EE1CB24D-19B1-4BD3-B681-22DC2F153603}">
      <dgm:prSet/>
      <dgm:spPr/>
      <dgm:t>
        <a:bodyPr/>
        <a:lstStyle/>
        <a:p>
          <a:endParaRPr lang="en-MY"/>
        </a:p>
      </dgm:t>
    </dgm:pt>
    <dgm:pt modelId="{697003A7-426E-47B8-94E9-B88E1070327E}" type="parTrans" cxnId="{EE1CB24D-19B1-4BD3-B681-22DC2F153603}">
      <dgm:prSet/>
      <dgm:spPr/>
      <dgm:t>
        <a:bodyPr/>
        <a:lstStyle/>
        <a:p>
          <a:endParaRPr lang="en-MY"/>
        </a:p>
      </dgm:t>
    </dgm:pt>
    <dgm:pt modelId="{EBAF5D85-9BF4-45F6-B845-18620CF1A12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LAPAN (8)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kumpulan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153410-16A2-4B8E-B6A0-D71BCCB0181F}" type="parTrans" cxnId="{0CFD4AD8-33F4-4C46-92A5-D70CC44F838D}">
      <dgm:prSet/>
      <dgm:spPr/>
      <dgm:t>
        <a:bodyPr/>
        <a:lstStyle/>
        <a:p>
          <a:endParaRPr lang="en-MY"/>
        </a:p>
      </dgm:t>
    </dgm:pt>
    <dgm:pt modelId="{647EC9B8-F224-47E5-81C2-CAF8FDA9BBDA}" type="sibTrans" cxnId="{0CFD4AD8-33F4-4C46-92A5-D70CC44F838D}">
      <dgm:prSet/>
      <dgm:spPr/>
      <dgm:t>
        <a:bodyPr/>
        <a:lstStyle/>
        <a:p>
          <a:endParaRPr lang="en-MY"/>
        </a:p>
      </dgm:t>
    </dgm:pt>
    <dgm:pt modelId="{DDD7BEF4-2805-42D5-9CC6-F927E1CED1D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321831-0AC0-4850-85B1-AD236973BE79}" type="parTrans" cxnId="{A7FEE56B-50B8-4CAD-8DF2-147F899F1370}">
      <dgm:prSet/>
      <dgm:spPr/>
      <dgm:t>
        <a:bodyPr/>
        <a:lstStyle/>
        <a:p>
          <a:endParaRPr lang="en-MY"/>
        </a:p>
      </dgm:t>
    </dgm:pt>
    <dgm:pt modelId="{88DA110A-EC31-4F11-A162-D6D72C9AF653}" type="sibTrans" cxnId="{A7FEE56B-50B8-4CAD-8DF2-147F899F1370}">
      <dgm:prSet/>
      <dgm:spPr/>
      <dgm:t>
        <a:bodyPr/>
        <a:lstStyle/>
        <a:p>
          <a:endParaRPr lang="en-MY"/>
        </a:p>
      </dgm:t>
    </dgm:pt>
    <dgm:pt modelId="{A5C1E62A-D5F7-42BE-AF9D-74252274A08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 (2)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kumpulan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0EB4CF-0EB3-4675-915E-114575628DB1}" type="parTrans" cxnId="{B5339B54-891A-47C9-B0DC-A4E1B651F273}">
      <dgm:prSet/>
      <dgm:spPr/>
      <dgm:t>
        <a:bodyPr/>
        <a:lstStyle/>
        <a:p>
          <a:endParaRPr lang="en-MY"/>
        </a:p>
      </dgm:t>
    </dgm:pt>
    <dgm:pt modelId="{831259A0-C4E6-4E1E-8F9D-B4BD4CC9E91C}" type="sibTrans" cxnId="{B5339B54-891A-47C9-B0DC-A4E1B651F273}">
      <dgm:prSet/>
      <dgm:spPr/>
      <dgm:t>
        <a:bodyPr/>
        <a:lstStyle/>
        <a:p>
          <a:endParaRPr lang="en-MY"/>
        </a:p>
      </dgm:t>
    </dgm:pt>
    <dgm:pt modelId="{88074038-10DE-4BCF-87E3-5E8ABE6F46E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PEMENANG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AUTOMATIK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</dgm:t>
    </dgm:pt>
    <dgm:pt modelId="{CC5624A5-D8CE-4996-91DA-F8CF4A874520}" type="parTrans" cxnId="{866BCA42-104C-4256-A1C7-8EBC8A59E498}">
      <dgm:prSet/>
      <dgm:spPr/>
      <dgm:t>
        <a:bodyPr/>
        <a:lstStyle/>
        <a:p>
          <a:endParaRPr lang="en-MY"/>
        </a:p>
      </dgm:t>
    </dgm:pt>
    <dgm:pt modelId="{72E15094-F688-42A3-B3C0-E50B52A529C2}" type="sibTrans" cxnId="{866BCA42-104C-4256-A1C7-8EBC8A59E498}">
      <dgm:prSet/>
      <dgm:spPr/>
      <dgm:t>
        <a:bodyPr/>
        <a:lstStyle/>
        <a:p>
          <a:endParaRPr lang="en-MY"/>
        </a:p>
      </dgm:t>
    </dgm:pt>
    <dgm:pt modelId="{F423C3C8-79B6-483E-A5FE-776274C79BC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kalah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PLAF OFF &amp;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pemenang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  </a:t>
          </a:r>
        </a:p>
      </dgm:t>
    </dgm:pt>
    <dgm:pt modelId="{C1FC5D15-F0A8-4A08-BFB9-EBB543907949}" type="parTrans" cxnId="{7DCEB54A-4C1F-4E0F-B91E-420D1BD5B62E}">
      <dgm:prSet/>
      <dgm:spPr/>
      <dgm:t>
        <a:bodyPr/>
        <a:lstStyle/>
        <a:p>
          <a:endParaRPr lang="en-MY"/>
        </a:p>
      </dgm:t>
    </dgm:pt>
    <dgm:pt modelId="{C9863237-2A88-4A2D-BC64-6032A7137335}" type="sibTrans" cxnId="{7DCEB54A-4C1F-4E0F-B91E-420D1BD5B62E}">
      <dgm:prSet/>
      <dgm:spPr/>
      <dgm:t>
        <a:bodyPr/>
        <a:lstStyle/>
        <a:p>
          <a:endParaRPr lang="en-MY"/>
        </a:p>
      </dgm:t>
    </dgm:pt>
    <dgm:pt modelId="{4C542BAB-0349-4FFF-AA45-1C1F0766CC7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ENAM (6)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atau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JUMLAH KEKOSONGAN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 2023 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159D27-0B75-442C-A988-DDCEDB55EC96}" type="parTrans" cxnId="{4126BEB7-557F-4F31-AFD0-4A53F2788ABA}">
      <dgm:prSet/>
      <dgm:spPr/>
      <dgm:t>
        <a:bodyPr/>
        <a:lstStyle/>
        <a:p>
          <a:endParaRPr lang="en-MY"/>
        </a:p>
      </dgm:t>
    </dgm:pt>
    <dgm:pt modelId="{EC47F0A0-9046-4EB6-A0EA-2EB6B27AAB93}" type="sibTrans" cxnId="{4126BEB7-557F-4F31-AFD0-4A53F2788ABA}">
      <dgm:prSet/>
      <dgm:spPr/>
      <dgm:t>
        <a:bodyPr/>
        <a:lstStyle/>
        <a:p>
          <a:endParaRPr lang="en-MY"/>
        </a:p>
      </dgm:t>
    </dgm:pt>
    <dgm:pt modelId="{BED47068-45E1-4DCA-BD9A-3848EA5E317E}" type="pres">
      <dgm:prSet presAssocID="{2EA02280-77D6-40D0-ACCB-6571F58D121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C4BBD97-6F12-427F-B2C0-F6C49E94E71E}" type="pres">
      <dgm:prSet presAssocID="{7813550C-9854-4B8D-A383-A3B2C3A3F0FA}" presName="comp" presStyleCnt="0"/>
      <dgm:spPr/>
    </dgm:pt>
    <dgm:pt modelId="{A3D152C2-CE11-4E46-A202-E89F860EA32D}" type="pres">
      <dgm:prSet presAssocID="{7813550C-9854-4B8D-A383-A3B2C3A3F0FA}" presName="box" presStyleLbl="node1" presStyleIdx="0" presStyleCnt="1" custScaleY="89652"/>
      <dgm:spPr/>
      <dgm:t>
        <a:bodyPr/>
        <a:lstStyle/>
        <a:p>
          <a:endParaRPr lang="en-MY"/>
        </a:p>
      </dgm:t>
    </dgm:pt>
    <dgm:pt modelId="{25DE37C5-0082-44CB-ABC3-EFD12931F2AB}" type="pres">
      <dgm:prSet presAssocID="{7813550C-9854-4B8D-A383-A3B2C3A3F0FA}" presName="img" presStyleLbl="fgImgPlace1" presStyleIdx="0" presStyleCnt="1" custScaleX="103729" custScaleY="51823" custLinFactNeighborX="-11052" custLinFactNeighborY="-8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955316-CA84-4761-B847-7EB873A1FC37}" type="pres">
      <dgm:prSet presAssocID="{7813550C-9854-4B8D-A383-A3B2C3A3F0FA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259B91E1-8EA0-4737-B158-2DAE4B2833DF}" type="presOf" srcId="{0453DBFF-D9B7-4ED9-A99B-1B14B999EF35}" destId="{63955316-CA84-4761-B847-7EB873A1FC37}" srcOrd="1" destOrd="7" presId="urn:microsoft.com/office/officeart/2005/8/layout/vList4#4"/>
    <dgm:cxn modelId="{3BDD4AD3-7FE0-4D1B-8E66-26F45BF41554}" type="presOf" srcId="{EBAF5D85-9BF4-45F6-B845-18620CF1A128}" destId="{A3D152C2-CE11-4E46-A202-E89F860EA32D}" srcOrd="0" destOrd="2" presId="urn:microsoft.com/office/officeart/2005/8/layout/vList4#4"/>
    <dgm:cxn modelId="{DD2148C3-08A0-4693-9818-62E417E0ECAF}" srcId="{2EA02280-77D6-40D0-ACCB-6571F58D121F}" destId="{7813550C-9854-4B8D-A383-A3B2C3A3F0FA}" srcOrd="0" destOrd="0" parTransId="{B614DED8-1F05-42EB-827C-2C8288D727E7}" sibTransId="{7A2FF401-A61F-43F6-A260-BD8C3136B468}"/>
    <dgm:cxn modelId="{866BCA42-104C-4256-A1C7-8EBC8A59E498}" srcId="{7813550C-9854-4B8D-A383-A3B2C3A3F0FA}" destId="{88074038-10DE-4BCF-87E3-5E8ABE6F46E6}" srcOrd="4" destOrd="0" parTransId="{CC5624A5-D8CE-4996-91DA-F8CF4A874520}" sibTransId="{72E15094-F688-42A3-B3C0-E50B52A529C2}"/>
    <dgm:cxn modelId="{C69E7042-D5D5-4727-8CF1-15155ED6D6A6}" type="presOf" srcId="{F423C3C8-79B6-483E-A5FE-776274C79BCC}" destId="{63955316-CA84-4761-B847-7EB873A1FC37}" srcOrd="1" destOrd="6" presId="urn:microsoft.com/office/officeart/2005/8/layout/vList4#4"/>
    <dgm:cxn modelId="{7DCEB54A-4C1F-4E0F-B91E-420D1BD5B62E}" srcId="{7813550C-9854-4B8D-A383-A3B2C3A3F0FA}" destId="{F423C3C8-79B6-483E-A5FE-776274C79BCC}" srcOrd="5" destOrd="0" parTransId="{C1FC5D15-F0A8-4A08-BFB9-EBB543907949}" sibTransId="{C9863237-2A88-4A2D-BC64-6032A7137335}"/>
    <dgm:cxn modelId="{C8B209BA-0793-49B5-8935-AAE697915F22}" type="presOf" srcId="{88074038-10DE-4BCF-87E3-5E8ABE6F46E6}" destId="{A3D152C2-CE11-4E46-A202-E89F860EA32D}" srcOrd="0" destOrd="5" presId="urn:microsoft.com/office/officeart/2005/8/layout/vList4#4"/>
    <dgm:cxn modelId="{D1B75483-8435-408B-A9C3-023047F73026}" type="presOf" srcId="{98C6E4DA-7A11-4025-8696-27A6739B4D29}" destId="{A3D152C2-CE11-4E46-A202-E89F860EA32D}" srcOrd="0" destOrd="1" presId="urn:microsoft.com/office/officeart/2005/8/layout/vList4#4"/>
    <dgm:cxn modelId="{EE35AB46-FD16-4689-BD58-3157B9E7D4C2}" type="presOf" srcId="{DDD7BEF4-2805-42D5-9CC6-F927E1CED1D8}" destId="{A3D152C2-CE11-4E46-A202-E89F860EA32D}" srcOrd="0" destOrd="3" presId="urn:microsoft.com/office/officeart/2005/8/layout/vList4#4"/>
    <dgm:cxn modelId="{88581641-4106-4944-AB2F-CDD83BF08661}" type="presOf" srcId="{A5C1E62A-D5F7-42BE-AF9D-74252274A08C}" destId="{63955316-CA84-4761-B847-7EB873A1FC37}" srcOrd="1" destOrd="4" presId="urn:microsoft.com/office/officeart/2005/8/layout/vList4#4"/>
    <dgm:cxn modelId="{A7FEE56B-50B8-4CAD-8DF2-147F899F1370}" srcId="{7813550C-9854-4B8D-A383-A3B2C3A3F0FA}" destId="{DDD7BEF4-2805-42D5-9CC6-F927E1CED1D8}" srcOrd="2" destOrd="0" parTransId="{33321831-0AC0-4850-85B1-AD236973BE79}" sibTransId="{88DA110A-EC31-4F11-A162-D6D72C9AF653}"/>
    <dgm:cxn modelId="{843EF215-A545-41EE-87B4-DF878AFA1554}" type="presOf" srcId="{DDD7BEF4-2805-42D5-9CC6-F927E1CED1D8}" destId="{63955316-CA84-4761-B847-7EB873A1FC37}" srcOrd="1" destOrd="3" presId="urn:microsoft.com/office/officeart/2005/8/layout/vList4#4"/>
    <dgm:cxn modelId="{046B39FD-5BB1-42EA-8206-996837E69DE5}" type="presOf" srcId="{F423C3C8-79B6-483E-A5FE-776274C79BCC}" destId="{A3D152C2-CE11-4E46-A202-E89F860EA32D}" srcOrd="0" destOrd="6" presId="urn:microsoft.com/office/officeart/2005/8/layout/vList4#4"/>
    <dgm:cxn modelId="{0A92FB92-6543-43F0-BDD6-BB2E82C08781}" type="presOf" srcId="{0453DBFF-D9B7-4ED9-A99B-1B14B999EF35}" destId="{A3D152C2-CE11-4E46-A202-E89F860EA32D}" srcOrd="0" destOrd="7" presId="urn:microsoft.com/office/officeart/2005/8/layout/vList4#4"/>
    <dgm:cxn modelId="{4DC05C5F-4B71-40CC-A6EA-A56FC33ACCE3}" srcId="{7813550C-9854-4B8D-A383-A3B2C3A3F0FA}" destId="{0453DBFF-D9B7-4ED9-A99B-1B14B999EF35}" srcOrd="6" destOrd="0" parTransId="{8B00B19D-D381-4601-AE1D-618A201E6160}" sibTransId="{D7B118ED-52E0-49D0-BF82-E30AA0AB530B}"/>
    <dgm:cxn modelId="{11E4DE4D-CBF2-4789-AC18-BC2F9DD0402A}" type="presOf" srcId="{EBAF5D85-9BF4-45F6-B845-18620CF1A128}" destId="{63955316-CA84-4761-B847-7EB873A1FC37}" srcOrd="1" destOrd="2" presId="urn:microsoft.com/office/officeart/2005/8/layout/vList4#4"/>
    <dgm:cxn modelId="{A482AB51-5D7E-4D96-97B1-6F517BC71F0A}" type="presOf" srcId="{7813550C-9854-4B8D-A383-A3B2C3A3F0FA}" destId="{A3D152C2-CE11-4E46-A202-E89F860EA32D}" srcOrd="0" destOrd="0" presId="urn:microsoft.com/office/officeart/2005/8/layout/vList4#4"/>
    <dgm:cxn modelId="{E16920B3-935F-4190-A8C5-977B9BA877DF}" type="presOf" srcId="{7813550C-9854-4B8D-A383-A3B2C3A3F0FA}" destId="{63955316-CA84-4761-B847-7EB873A1FC37}" srcOrd="1" destOrd="0" presId="urn:microsoft.com/office/officeart/2005/8/layout/vList4#4"/>
    <dgm:cxn modelId="{E10F0BC5-944F-40EA-A5DD-1EE5E40D14DB}" type="presOf" srcId="{4C542BAB-0349-4FFF-AA45-1C1F0766CC7B}" destId="{A3D152C2-CE11-4E46-A202-E89F860EA32D}" srcOrd="0" destOrd="8" presId="urn:microsoft.com/office/officeart/2005/8/layout/vList4#4"/>
    <dgm:cxn modelId="{5C4DD393-7676-4FD7-8D64-9A33C1C6F8D5}" type="presOf" srcId="{2EA02280-77D6-40D0-ACCB-6571F58D121F}" destId="{BED47068-45E1-4DCA-BD9A-3848EA5E317E}" srcOrd="0" destOrd="0" presId="urn:microsoft.com/office/officeart/2005/8/layout/vList4#4"/>
    <dgm:cxn modelId="{788EEDD0-B211-4C64-AAF5-AE1956B05882}" type="presOf" srcId="{A5C1E62A-D5F7-42BE-AF9D-74252274A08C}" destId="{A3D152C2-CE11-4E46-A202-E89F860EA32D}" srcOrd="0" destOrd="4" presId="urn:microsoft.com/office/officeart/2005/8/layout/vList4#4"/>
    <dgm:cxn modelId="{09F2B58D-81ED-4791-961C-8DDD2D217AF8}" type="presOf" srcId="{98C6E4DA-7A11-4025-8696-27A6739B4D29}" destId="{63955316-CA84-4761-B847-7EB873A1FC37}" srcOrd="1" destOrd="1" presId="urn:microsoft.com/office/officeart/2005/8/layout/vList4#4"/>
    <dgm:cxn modelId="{9A4F231C-7FBE-418D-94D7-16500E6EC011}" type="presOf" srcId="{88074038-10DE-4BCF-87E3-5E8ABE6F46E6}" destId="{63955316-CA84-4761-B847-7EB873A1FC37}" srcOrd="1" destOrd="5" presId="urn:microsoft.com/office/officeart/2005/8/layout/vList4#4"/>
    <dgm:cxn modelId="{3CED96FD-6C10-4611-925E-0910D8795699}" type="presOf" srcId="{4C542BAB-0349-4FFF-AA45-1C1F0766CC7B}" destId="{63955316-CA84-4761-B847-7EB873A1FC37}" srcOrd="1" destOrd="8" presId="urn:microsoft.com/office/officeart/2005/8/layout/vList4#4"/>
    <dgm:cxn modelId="{B5339B54-891A-47C9-B0DC-A4E1B651F273}" srcId="{7813550C-9854-4B8D-A383-A3B2C3A3F0FA}" destId="{A5C1E62A-D5F7-42BE-AF9D-74252274A08C}" srcOrd="3" destOrd="0" parTransId="{780EB4CF-0EB3-4675-915E-114575628DB1}" sibTransId="{831259A0-C4E6-4E1E-8F9D-B4BD4CC9E91C}"/>
    <dgm:cxn modelId="{EE1CB24D-19B1-4BD3-B681-22DC2F153603}" srcId="{7813550C-9854-4B8D-A383-A3B2C3A3F0FA}" destId="{98C6E4DA-7A11-4025-8696-27A6739B4D29}" srcOrd="0" destOrd="0" parTransId="{697003A7-426E-47B8-94E9-B88E1070327E}" sibTransId="{2027A3C9-D9F3-48A4-8C07-8329AB064B6F}"/>
    <dgm:cxn modelId="{4126BEB7-557F-4F31-AFD0-4A53F2788ABA}" srcId="{7813550C-9854-4B8D-A383-A3B2C3A3F0FA}" destId="{4C542BAB-0349-4FFF-AA45-1C1F0766CC7B}" srcOrd="7" destOrd="0" parTransId="{77159D27-0B75-442C-A988-DDCEDB55EC96}" sibTransId="{EC47F0A0-9046-4EB6-A0EA-2EB6B27AAB93}"/>
    <dgm:cxn modelId="{0CFD4AD8-33F4-4C46-92A5-D70CC44F838D}" srcId="{7813550C-9854-4B8D-A383-A3B2C3A3F0FA}" destId="{EBAF5D85-9BF4-45F6-B845-18620CF1A128}" srcOrd="1" destOrd="0" parTransId="{37153410-16A2-4B8E-B6A0-D71BCCB0181F}" sibTransId="{647EC9B8-F224-47E5-81C2-CAF8FDA9BBDA}"/>
    <dgm:cxn modelId="{FA96983E-A1E9-4BD2-A7EB-8AEAAED959E3}" type="presParOf" srcId="{BED47068-45E1-4DCA-BD9A-3848EA5E317E}" destId="{4C4BBD97-6F12-427F-B2C0-F6C49E94E71E}" srcOrd="0" destOrd="0" presId="urn:microsoft.com/office/officeart/2005/8/layout/vList4#4"/>
    <dgm:cxn modelId="{B7AEA450-A4FA-416C-B9D4-29AB5D429117}" type="presParOf" srcId="{4C4BBD97-6F12-427F-B2C0-F6C49E94E71E}" destId="{A3D152C2-CE11-4E46-A202-E89F860EA32D}" srcOrd="0" destOrd="0" presId="urn:microsoft.com/office/officeart/2005/8/layout/vList4#4"/>
    <dgm:cxn modelId="{1B01E20A-2E29-4E2A-ACF6-BAB3DFBC1159}" type="presParOf" srcId="{4C4BBD97-6F12-427F-B2C0-F6C49E94E71E}" destId="{25DE37C5-0082-44CB-ABC3-EFD12931F2AB}" srcOrd="1" destOrd="0" presId="urn:microsoft.com/office/officeart/2005/8/layout/vList4#4"/>
    <dgm:cxn modelId="{4C5E13BD-24D9-4780-890D-53C7F21FC27D}" type="presParOf" srcId="{4C4BBD97-6F12-427F-B2C0-F6C49E94E71E}" destId="{63955316-CA84-4761-B847-7EB873A1FC37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72A930-807E-4EFC-930F-21566A1F35C3}" type="doc">
      <dgm:prSet loTypeId="urn:microsoft.com/office/officeart/2005/8/layout/radial5" loCatId="cycle" qsTypeId="urn:microsoft.com/office/officeart/2005/8/quickstyle/simple1#10" qsCatId="simple" csTypeId="urn:microsoft.com/office/officeart/2005/8/colors/colorful3#2" csCatId="colorful" phldr="1"/>
      <dgm:spPr/>
      <dgm:t>
        <a:bodyPr/>
        <a:lstStyle/>
        <a:p>
          <a:endParaRPr lang="en-MY"/>
        </a:p>
      </dgm:t>
    </dgm:pt>
    <dgm:pt modelId="{C2B0B443-CD12-4B99-8701-7B70C6F90344}">
      <dgm:prSet phldrT="[Text]"/>
      <dgm:spPr/>
      <dgm:t>
        <a:bodyPr/>
        <a:lstStyle/>
        <a:p>
          <a:r>
            <a:rPr lang="en-US" dirty="0" smtClean="0"/>
            <a:t>2023</a:t>
          </a:r>
          <a:endParaRPr lang="en-MY" dirty="0"/>
        </a:p>
      </dgm:t>
    </dgm:pt>
    <dgm:pt modelId="{DFAB006C-3475-4EA2-8F1C-C6D5295B9F7B}" type="parTrans" cxnId="{614B2621-3C46-46FF-8366-6AE3C4297AED}">
      <dgm:prSet/>
      <dgm:spPr/>
      <dgm:t>
        <a:bodyPr/>
        <a:lstStyle/>
        <a:p>
          <a:endParaRPr lang="en-MY"/>
        </a:p>
      </dgm:t>
    </dgm:pt>
    <dgm:pt modelId="{1139301B-8EA0-4F5E-A8D4-417F730170E9}" type="sibTrans" cxnId="{614B2621-3C46-46FF-8366-6AE3C4297AED}">
      <dgm:prSet/>
      <dgm:spPr/>
      <dgm:t>
        <a:bodyPr/>
        <a:lstStyle/>
        <a:p>
          <a:endParaRPr lang="en-MY"/>
        </a:p>
      </dgm:t>
    </dgm:pt>
    <dgm:pt modelId="{6637470E-4D3B-4DB4-A4FB-06D703414B2F}">
      <dgm:prSet phldrT="[Text]" custT="1"/>
      <dgm:spPr/>
      <dgm:t>
        <a:bodyPr/>
        <a:lstStyle/>
        <a:p>
          <a:r>
            <a:rPr lang="en-US" sz="4400" dirty="0" smtClean="0"/>
            <a:t>8</a:t>
          </a:r>
          <a:endParaRPr lang="en-MY" sz="4400" dirty="0"/>
        </a:p>
      </dgm:t>
    </dgm:pt>
    <dgm:pt modelId="{468FEB0F-D451-4746-B161-1781E4A8D1F6}" type="parTrans" cxnId="{D432AF6C-2601-4091-8CCC-4E489886DD18}">
      <dgm:prSet/>
      <dgm:spPr/>
      <dgm:t>
        <a:bodyPr/>
        <a:lstStyle/>
        <a:p>
          <a:endParaRPr lang="en-MY"/>
        </a:p>
      </dgm:t>
    </dgm:pt>
    <dgm:pt modelId="{89C95FB4-CD27-4914-BF06-7A16CF33F274}" type="sibTrans" cxnId="{D432AF6C-2601-4091-8CCC-4E489886DD18}">
      <dgm:prSet/>
      <dgm:spPr/>
      <dgm:t>
        <a:bodyPr/>
        <a:lstStyle/>
        <a:p>
          <a:endParaRPr lang="en-MY"/>
        </a:p>
      </dgm:t>
    </dgm:pt>
    <dgm:pt modelId="{62B3A2A5-AB91-412D-A51F-3BE2953D3869}">
      <dgm:prSet phldrT="[Text]" custT="1"/>
      <dgm:spPr/>
      <dgm:t>
        <a:bodyPr/>
        <a:lstStyle/>
        <a:p>
          <a:r>
            <a:rPr lang="en-US" sz="4000" dirty="0" smtClean="0"/>
            <a:t>1/2</a:t>
          </a:r>
          <a:endParaRPr lang="en-MY" sz="4000" dirty="0"/>
        </a:p>
      </dgm:t>
    </dgm:pt>
    <dgm:pt modelId="{520DA117-0B8F-4724-8D4B-C58C8FE48ADC}" type="parTrans" cxnId="{02EF35BF-8114-496B-9E30-ABAC08AE41AD}">
      <dgm:prSet/>
      <dgm:spPr/>
      <dgm:t>
        <a:bodyPr/>
        <a:lstStyle/>
        <a:p>
          <a:endParaRPr lang="en-MY"/>
        </a:p>
      </dgm:t>
    </dgm:pt>
    <dgm:pt modelId="{BB4482E9-81D6-42A0-A984-A37E7E171B6A}" type="sibTrans" cxnId="{02EF35BF-8114-496B-9E30-ABAC08AE41AD}">
      <dgm:prSet/>
      <dgm:spPr/>
      <dgm:t>
        <a:bodyPr/>
        <a:lstStyle/>
        <a:p>
          <a:endParaRPr lang="en-MY"/>
        </a:p>
      </dgm:t>
    </dgm:pt>
    <dgm:pt modelId="{B1CFD3DB-4F62-491B-AF6F-FB03D6B41C2A}">
      <dgm:prSet phldrT="[Text]" custT="1"/>
      <dgm:spPr/>
      <dgm:t>
        <a:bodyPr/>
        <a:lstStyle/>
        <a:p>
          <a:r>
            <a:rPr lang="en-US" sz="4000" dirty="0" smtClean="0"/>
            <a:t>3/4</a:t>
          </a:r>
          <a:endParaRPr lang="en-MY" sz="4000" dirty="0"/>
        </a:p>
      </dgm:t>
    </dgm:pt>
    <dgm:pt modelId="{946C3B27-6739-475C-91BA-B22BC9E24A61}" type="parTrans" cxnId="{7D431432-09F4-4EC0-BADC-E58E8E56BA5A}">
      <dgm:prSet/>
      <dgm:spPr/>
      <dgm:t>
        <a:bodyPr/>
        <a:lstStyle/>
        <a:p>
          <a:endParaRPr lang="en-MY"/>
        </a:p>
      </dgm:t>
    </dgm:pt>
    <dgm:pt modelId="{2EADA39A-5126-4530-B842-020A1F6AF101}" type="sibTrans" cxnId="{7D431432-09F4-4EC0-BADC-E58E8E56BA5A}">
      <dgm:prSet/>
      <dgm:spPr/>
      <dgm:t>
        <a:bodyPr/>
        <a:lstStyle/>
        <a:p>
          <a:endParaRPr lang="en-MY"/>
        </a:p>
      </dgm:t>
    </dgm:pt>
    <dgm:pt modelId="{9795298E-7951-409C-A008-D089C6D9B1DD}">
      <dgm:prSet phldrT="[Text]" custT="1"/>
      <dgm:spPr/>
      <dgm:t>
        <a:bodyPr/>
        <a:lstStyle/>
        <a:p>
          <a:r>
            <a:rPr lang="en-US" sz="3200" dirty="0" smtClean="0"/>
            <a:t>20/5</a:t>
          </a:r>
          <a:endParaRPr lang="en-MY" sz="3200" dirty="0"/>
        </a:p>
      </dgm:t>
    </dgm:pt>
    <dgm:pt modelId="{76927E57-61FF-43DB-B8A9-3EA9023AC8D6}" type="parTrans" cxnId="{2D7CD527-7292-4DF7-A11A-90DC9AB95CCF}">
      <dgm:prSet/>
      <dgm:spPr/>
      <dgm:t>
        <a:bodyPr/>
        <a:lstStyle/>
        <a:p>
          <a:endParaRPr lang="en-MY"/>
        </a:p>
      </dgm:t>
    </dgm:pt>
    <dgm:pt modelId="{ED9080BE-7DD6-440B-A831-7FF58D0A3C4C}" type="sibTrans" cxnId="{2D7CD527-7292-4DF7-A11A-90DC9AB95CCF}">
      <dgm:prSet/>
      <dgm:spPr/>
      <dgm:t>
        <a:bodyPr/>
        <a:lstStyle/>
        <a:p>
          <a:endParaRPr lang="en-MY"/>
        </a:p>
      </dgm:t>
    </dgm:pt>
    <dgm:pt modelId="{EFE2866A-2A2F-41A3-BC82-E63F33948C1A}">
      <dgm:prSet custT="1"/>
      <dgm:spPr/>
      <dgm:t>
        <a:bodyPr/>
        <a:lstStyle/>
        <a:p>
          <a:r>
            <a:rPr lang="en-US" sz="3600" dirty="0" smtClean="0"/>
            <a:t>56</a:t>
          </a:r>
          <a:endParaRPr lang="en-MY" sz="3600" dirty="0"/>
        </a:p>
      </dgm:t>
    </dgm:pt>
    <dgm:pt modelId="{9610F4FF-FC67-4EEB-A77F-54460C63AE9F}" type="parTrans" cxnId="{E152C5B8-3448-4A40-9ACD-43E03918CD2A}">
      <dgm:prSet/>
      <dgm:spPr/>
      <dgm:t>
        <a:bodyPr/>
        <a:lstStyle/>
        <a:p>
          <a:endParaRPr lang="en-MY"/>
        </a:p>
      </dgm:t>
    </dgm:pt>
    <dgm:pt modelId="{A4238E31-29BB-4701-A017-8CA850FFEC28}" type="sibTrans" cxnId="{E152C5B8-3448-4A40-9ACD-43E03918CD2A}">
      <dgm:prSet/>
      <dgm:spPr/>
      <dgm:t>
        <a:bodyPr/>
        <a:lstStyle/>
        <a:p>
          <a:endParaRPr lang="en-MY"/>
        </a:p>
      </dgm:t>
    </dgm:pt>
    <dgm:pt modelId="{2C407588-FA9E-48FE-BB02-7C9E6D70C382}" type="pres">
      <dgm:prSet presAssocID="{EC72A930-807E-4EFC-930F-21566A1F35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55B1C57-0744-4253-B521-232DB671636A}" type="pres">
      <dgm:prSet presAssocID="{C2B0B443-CD12-4B99-8701-7B70C6F90344}" presName="centerShape" presStyleLbl="node0" presStyleIdx="0" presStyleCnt="1" custScaleX="126658" custScaleY="114760"/>
      <dgm:spPr/>
      <dgm:t>
        <a:bodyPr/>
        <a:lstStyle/>
        <a:p>
          <a:endParaRPr lang="en-MY"/>
        </a:p>
      </dgm:t>
    </dgm:pt>
    <dgm:pt modelId="{FC3C58B5-4009-407F-A1E6-4950E6551A4D}" type="pres">
      <dgm:prSet presAssocID="{468FEB0F-D451-4746-B161-1781E4A8D1F6}" presName="parTrans" presStyleLbl="sibTrans2D1" presStyleIdx="0" presStyleCnt="5"/>
      <dgm:spPr/>
      <dgm:t>
        <a:bodyPr/>
        <a:lstStyle/>
        <a:p>
          <a:endParaRPr lang="en-MY"/>
        </a:p>
      </dgm:t>
    </dgm:pt>
    <dgm:pt modelId="{C1B44836-550C-49D4-BF66-8D90AB6B080E}" type="pres">
      <dgm:prSet presAssocID="{468FEB0F-D451-4746-B161-1781E4A8D1F6}" presName="connectorText" presStyleLbl="sibTrans2D1" presStyleIdx="0" presStyleCnt="5"/>
      <dgm:spPr/>
      <dgm:t>
        <a:bodyPr/>
        <a:lstStyle/>
        <a:p>
          <a:endParaRPr lang="en-MY"/>
        </a:p>
      </dgm:t>
    </dgm:pt>
    <dgm:pt modelId="{4E33905F-E5FE-420D-ADC7-C5EF84D1244A}" type="pres">
      <dgm:prSet presAssocID="{6637470E-4D3B-4DB4-A4FB-06D703414B2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566249B-5239-4616-99C4-B2CCB1F21927}" type="pres">
      <dgm:prSet presAssocID="{520DA117-0B8F-4724-8D4B-C58C8FE48ADC}" presName="parTrans" presStyleLbl="sibTrans2D1" presStyleIdx="1" presStyleCnt="5"/>
      <dgm:spPr/>
      <dgm:t>
        <a:bodyPr/>
        <a:lstStyle/>
        <a:p>
          <a:endParaRPr lang="en-MY"/>
        </a:p>
      </dgm:t>
    </dgm:pt>
    <dgm:pt modelId="{D09A09F5-F952-420C-A9DB-6063E3C5BEE6}" type="pres">
      <dgm:prSet presAssocID="{520DA117-0B8F-4724-8D4B-C58C8FE48ADC}" presName="connectorText" presStyleLbl="sibTrans2D1" presStyleIdx="1" presStyleCnt="5"/>
      <dgm:spPr/>
      <dgm:t>
        <a:bodyPr/>
        <a:lstStyle/>
        <a:p>
          <a:endParaRPr lang="en-MY"/>
        </a:p>
      </dgm:t>
    </dgm:pt>
    <dgm:pt modelId="{4FB31B8C-D749-40FC-98E8-0690B630BE29}" type="pres">
      <dgm:prSet presAssocID="{62B3A2A5-AB91-412D-A51F-3BE2953D386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5DC188F-6FDB-4523-884D-DFCE765F650F}" type="pres">
      <dgm:prSet presAssocID="{946C3B27-6739-475C-91BA-B22BC9E24A61}" presName="parTrans" presStyleLbl="sibTrans2D1" presStyleIdx="2" presStyleCnt="5"/>
      <dgm:spPr/>
      <dgm:t>
        <a:bodyPr/>
        <a:lstStyle/>
        <a:p>
          <a:endParaRPr lang="en-MY"/>
        </a:p>
      </dgm:t>
    </dgm:pt>
    <dgm:pt modelId="{AD7F6417-BB76-4B33-A064-3DE1B82E2F8F}" type="pres">
      <dgm:prSet presAssocID="{946C3B27-6739-475C-91BA-B22BC9E24A61}" presName="connectorText" presStyleLbl="sibTrans2D1" presStyleIdx="2" presStyleCnt="5"/>
      <dgm:spPr/>
      <dgm:t>
        <a:bodyPr/>
        <a:lstStyle/>
        <a:p>
          <a:endParaRPr lang="en-MY"/>
        </a:p>
      </dgm:t>
    </dgm:pt>
    <dgm:pt modelId="{9EFE9366-1152-4DA0-96B5-4DC7E04911E3}" type="pres">
      <dgm:prSet presAssocID="{B1CFD3DB-4F62-491B-AF6F-FB03D6B41C2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CAD46CB-547F-4C25-A79E-1A7CC4684BFF}" type="pres">
      <dgm:prSet presAssocID="{76927E57-61FF-43DB-B8A9-3EA9023AC8D6}" presName="parTrans" presStyleLbl="sibTrans2D1" presStyleIdx="3" presStyleCnt="5"/>
      <dgm:spPr/>
      <dgm:t>
        <a:bodyPr/>
        <a:lstStyle/>
        <a:p>
          <a:endParaRPr lang="en-MY"/>
        </a:p>
      </dgm:t>
    </dgm:pt>
    <dgm:pt modelId="{D6151044-3C4D-40F6-A4C7-3023935C2F07}" type="pres">
      <dgm:prSet presAssocID="{76927E57-61FF-43DB-B8A9-3EA9023AC8D6}" presName="connectorText" presStyleLbl="sibTrans2D1" presStyleIdx="3" presStyleCnt="5"/>
      <dgm:spPr/>
      <dgm:t>
        <a:bodyPr/>
        <a:lstStyle/>
        <a:p>
          <a:endParaRPr lang="en-MY"/>
        </a:p>
      </dgm:t>
    </dgm:pt>
    <dgm:pt modelId="{EFCA9A1E-00AB-45A7-92D8-A74E2C3F5C96}" type="pres">
      <dgm:prSet presAssocID="{9795298E-7951-409C-A008-D089C6D9B1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92A3484-78B8-4B05-863C-BC331EB674AB}" type="pres">
      <dgm:prSet presAssocID="{9610F4FF-FC67-4EEB-A77F-54460C63AE9F}" presName="parTrans" presStyleLbl="sibTrans2D1" presStyleIdx="4" presStyleCnt="5"/>
      <dgm:spPr/>
      <dgm:t>
        <a:bodyPr/>
        <a:lstStyle/>
        <a:p>
          <a:endParaRPr lang="en-MY"/>
        </a:p>
      </dgm:t>
    </dgm:pt>
    <dgm:pt modelId="{140BFFB7-3E3B-4625-B4E6-4077666FC790}" type="pres">
      <dgm:prSet presAssocID="{9610F4FF-FC67-4EEB-A77F-54460C63AE9F}" presName="connectorText" presStyleLbl="sibTrans2D1" presStyleIdx="4" presStyleCnt="5"/>
      <dgm:spPr/>
      <dgm:t>
        <a:bodyPr/>
        <a:lstStyle/>
        <a:p>
          <a:endParaRPr lang="en-MY"/>
        </a:p>
      </dgm:t>
    </dgm:pt>
    <dgm:pt modelId="{C40206BE-9E84-4C16-96D1-F317376F3FE5}" type="pres">
      <dgm:prSet presAssocID="{EFE2866A-2A2F-41A3-BC82-E63F33948C1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2579A7E8-38EC-435C-8DE1-937AAEC3F099}" type="presOf" srcId="{520DA117-0B8F-4724-8D4B-C58C8FE48ADC}" destId="{D09A09F5-F952-420C-A9DB-6063E3C5BEE6}" srcOrd="1" destOrd="0" presId="urn:microsoft.com/office/officeart/2005/8/layout/radial5"/>
    <dgm:cxn modelId="{D6F3C164-3959-4DA7-AB8C-2C8039394643}" type="presOf" srcId="{520DA117-0B8F-4724-8D4B-C58C8FE48ADC}" destId="{A566249B-5239-4616-99C4-B2CCB1F21927}" srcOrd="0" destOrd="0" presId="urn:microsoft.com/office/officeart/2005/8/layout/radial5"/>
    <dgm:cxn modelId="{5ED42B27-AC1D-4BC9-9E1C-9C862A9E82EB}" type="presOf" srcId="{76927E57-61FF-43DB-B8A9-3EA9023AC8D6}" destId="{D6151044-3C4D-40F6-A4C7-3023935C2F07}" srcOrd="1" destOrd="0" presId="urn:microsoft.com/office/officeart/2005/8/layout/radial5"/>
    <dgm:cxn modelId="{2D7CD527-7292-4DF7-A11A-90DC9AB95CCF}" srcId="{C2B0B443-CD12-4B99-8701-7B70C6F90344}" destId="{9795298E-7951-409C-A008-D089C6D9B1DD}" srcOrd="3" destOrd="0" parTransId="{76927E57-61FF-43DB-B8A9-3EA9023AC8D6}" sibTransId="{ED9080BE-7DD6-440B-A831-7FF58D0A3C4C}"/>
    <dgm:cxn modelId="{9409A090-6728-465D-9F60-EF09580E6100}" type="presOf" srcId="{EFE2866A-2A2F-41A3-BC82-E63F33948C1A}" destId="{C40206BE-9E84-4C16-96D1-F317376F3FE5}" srcOrd="0" destOrd="0" presId="urn:microsoft.com/office/officeart/2005/8/layout/radial5"/>
    <dgm:cxn modelId="{ACA8CBAD-B8A6-4BCF-B1AF-D903AA4013A4}" type="presOf" srcId="{B1CFD3DB-4F62-491B-AF6F-FB03D6B41C2A}" destId="{9EFE9366-1152-4DA0-96B5-4DC7E04911E3}" srcOrd="0" destOrd="0" presId="urn:microsoft.com/office/officeart/2005/8/layout/radial5"/>
    <dgm:cxn modelId="{7D431432-09F4-4EC0-BADC-E58E8E56BA5A}" srcId="{C2B0B443-CD12-4B99-8701-7B70C6F90344}" destId="{B1CFD3DB-4F62-491B-AF6F-FB03D6B41C2A}" srcOrd="2" destOrd="0" parTransId="{946C3B27-6739-475C-91BA-B22BC9E24A61}" sibTransId="{2EADA39A-5126-4530-B842-020A1F6AF101}"/>
    <dgm:cxn modelId="{5F266403-A9C8-4205-9B50-770B8C90E2A9}" type="presOf" srcId="{6637470E-4D3B-4DB4-A4FB-06D703414B2F}" destId="{4E33905F-E5FE-420D-ADC7-C5EF84D1244A}" srcOrd="0" destOrd="0" presId="urn:microsoft.com/office/officeart/2005/8/layout/radial5"/>
    <dgm:cxn modelId="{C8669E10-A358-4959-883F-E33C7E11EF41}" type="presOf" srcId="{9795298E-7951-409C-A008-D089C6D9B1DD}" destId="{EFCA9A1E-00AB-45A7-92D8-A74E2C3F5C96}" srcOrd="0" destOrd="0" presId="urn:microsoft.com/office/officeart/2005/8/layout/radial5"/>
    <dgm:cxn modelId="{96250B0E-FC5E-4FC6-B763-7DE5B318C6D5}" type="presOf" srcId="{C2B0B443-CD12-4B99-8701-7B70C6F90344}" destId="{D55B1C57-0744-4253-B521-232DB671636A}" srcOrd="0" destOrd="0" presId="urn:microsoft.com/office/officeart/2005/8/layout/radial5"/>
    <dgm:cxn modelId="{087732B5-3334-48CB-B2F5-43D1F8693108}" type="presOf" srcId="{EC72A930-807E-4EFC-930F-21566A1F35C3}" destId="{2C407588-FA9E-48FE-BB02-7C9E6D70C382}" srcOrd="0" destOrd="0" presId="urn:microsoft.com/office/officeart/2005/8/layout/radial5"/>
    <dgm:cxn modelId="{16366E9F-36DB-4917-93EA-E97084F47B27}" type="presOf" srcId="{946C3B27-6739-475C-91BA-B22BC9E24A61}" destId="{35DC188F-6FDB-4523-884D-DFCE765F650F}" srcOrd="0" destOrd="0" presId="urn:microsoft.com/office/officeart/2005/8/layout/radial5"/>
    <dgm:cxn modelId="{5948AA8E-00D2-499B-B253-7331B8461B40}" type="presOf" srcId="{946C3B27-6739-475C-91BA-B22BC9E24A61}" destId="{AD7F6417-BB76-4B33-A064-3DE1B82E2F8F}" srcOrd="1" destOrd="0" presId="urn:microsoft.com/office/officeart/2005/8/layout/radial5"/>
    <dgm:cxn modelId="{D432AF6C-2601-4091-8CCC-4E489886DD18}" srcId="{C2B0B443-CD12-4B99-8701-7B70C6F90344}" destId="{6637470E-4D3B-4DB4-A4FB-06D703414B2F}" srcOrd="0" destOrd="0" parTransId="{468FEB0F-D451-4746-B161-1781E4A8D1F6}" sibTransId="{89C95FB4-CD27-4914-BF06-7A16CF33F274}"/>
    <dgm:cxn modelId="{9B7D9A57-F4EB-41FF-A36A-4EFF8AD1FEDB}" type="presOf" srcId="{9610F4FF-FC67-4EEB-A77F-54460C63AE9F}" destId="{892A3484-78B8-4B05-863C-BC331EB674AB}" srcOrd="0" destOrd="0" presId="urn:microsoft.com/office/officeart/2005/8/layout/radial5"/>
    <dgm:cxn modelId="{03F60922-A614-439B-8E7C-F386AEFD3D9F}" type="presOf" srcId="{468FEB0F-D451-4746-B161-1781E4A8D1F6}" destId="{FC3C58B5-4009-407F-A1E6-4950E6551A4D}" srcOrd="0" destOrd="0" presId="urn:microsoft.com/office/officeart/2005/8/layout/radial5"/>
    <dgm:cxn modelId="{7488A3B8-A603-4E35-AF14-71D575B30901}" type="presOf" srcId="{62B3A2A5-AB91-412D-A51F-3BE2953D3869}" destId="{4FB31B8C-D749-40FC-98E8-0690B630BE29}" srcOrd="0" destOrd="0" presId="urn:microsoft.com/office/officeart/2005/8/layout/radial5"/>
    <dgm:cxn modelId="{02EF35BF-8114-496B-9E30-ABAC08AE41AD}" srcId="{C2B0B443-CD12-4B99-8701-7B70C6F90344}" destId="{62B3A2A5-AB91-412D-A51F-3BE2953D3869}" srcOrd="1" destOrd="0" parTransId="{520DA117-0B8F-4724-8D4B-C58C8FE48ADC}" sibTransId="{BB4482E9-81D6-42A0-A984-A37E7E171B6A}"/>
    <dgm:cxn modelId="{E152C5B8-3448-4A40-9ACD-43E03918CD2A}" srcId="{C2B0B443-CD12-4B99-8701-7B70C6F90344}" destId="{EFE2866A-2A2F-41A3-BC82-E63F33948C1A}" srcOrd="4" destOrd="0" parTransId="{9610F4FF-FC67-4EEB-A77F-54460C63AE9F}" sibTransId="{A4238E31-29BB-4701-A017-8CA850FFEC28}"/>
    <dgm:cxn modelId="{614B2621-3C46-46FF-8366-6AE3C4297AED}" srcId="{EC72A930-807E-4EFC-930F-21566A1F35C3}" destId="{C2B0B443-CD12-4B99-8701-7B70C6F90344}" srcOrd="0" destOrd="0" parTransId="{DFAB006C-3475-4EA2-8F1C-C6D5295B9F7B}" sibTransId="{1139301B-8EA0-4F5E-A8D4-417F730170E9}"/>
    <dgm:cxn modelId="{74FA7C57-024A-4F6F-A9AC-E91211E2B6FA}" type="presOf" srcId="{9610F4FF-FC67-4EEB-A77F-54460C63AE9F}" destId="{140BFFB7-3E3B-4625-B4E6-4077666FC790}" srcOrd="1" destOrd="0" presId="urn:microsoft.com/office/officeart/2005/8/layout/radial5"/>
    <dgm:cxn modelId="{CE7A1D8D-374B-454B-A2A6-6BA2A5D2B14B}" type="presOf" srcId="{76927E57-61FF-43DB-B8A9-3EA9023AC8D6}" destId="{2CAD46CB-547F-4C25-A79E-1A7CC4684BFF}" srcOrd="0" destOrd="0" presId="urn:microsoft.com/office/officeart/2005/8/layout/radial5"/>
    <dgm:cxn modelId="{80E2CB34-C286-4A88-B910-C2D37C8AD53A}" type="presOf" srcId="{468FEB0F-D451-4746-B161-1781E4A8D1F6}" destId="{C1B44836-550C-49D4-BF66-8D90AB6B080E}" srcOrd="1" destOrd="0" presId="urn:microsoft.com/office/officeart/2005/8/layout/radial5"/>
    <dgm:cxn modelId="{0F19FEC5-B3EE-444F-9B60-37F97663EE01}" type="presParOf" srcId="{2C407588-FA9E-48FE-BB02-7C9E6D70C382}" destId="{D55B1C57-0744-4253-B521-232DB671636A}" srcOrd="0" destOrd="0" presId="urn:microsoft.com/office/officeart/2005/8/layout/radial5"/>
    <dgm:cxn modelId="{47F7E3F9-7560-477A-A7B4-7D8AB74B28A7}" type="presParOf" srcId="{2C407588-FA9E-48FE-BB02-7C9E6D70C382}" destId="{FC3C58B5-4009-407F-A1E6-4950E6551A4D}" srcOrd="1" destOrd="0" presId="urn:microsoft.com/office/officeart/2005/8/layout/radial5"/>
    <dgm:cxn modelId="{C8D0D3AD-3FEA-436A-937D-11DA45F2B754}" type="presParOf" srcId="{FC3C58B5-4009-407F-A1E6-4950E6551A4D}" destId="{C1B44836-550C-49D4-BF66-8D90AB6B080E}" srcOrd="0" destOrd="0" presId="urn:microsoft.com/office/officeart/2005/8/layout/radial5"/>
    <dgm:cxn modelId="{21999E77-687F-449F-80EC-3016278699DD}" type="presParOf" srcId="{2C407588-FA9E-48FE-BB02-7C9E6D70C382}" destId="{4E33905F-E5FE-420D-ADC7-C5EF84D1244A}" srcOrd="2" destOrd="0" presId="urn:microsoft.com/office/officeart/2005/8/layout/radial5"/>
    <dgm:cxn modelId="{3DB65777-8BBE-4B55-B46B-463946F6D440}" type="presParOf" srcId="{2C407588-FA9E-48FE-BB02-7C9E6D70C382}" destId="{A566249B-5239-4616-99C4-B2CCB1F21927}" srcOrd="3" destOrd="0" presId="urn:microsoft.com/office/officeart/2005/8/layout/radial5"/>
    <dgm:cxn modelId="{2A7D3BF9-7032-4DB9-95E5-A7FB86710DAC}" type="presParOf" srcId="{A566249B-5239-4616-99C4-B2CCB1F21927}" destId="{D09A09F5-F952-420C-A9DB-6063E3C5BEE6}" srcOrd="0" destOrd="0" presId="urn:microsoft.com/office/officeart/2005/8/layout/radial5"/>
    <dgm:cxn modelId="{C16F041B-2AE9-4AD9-9473-66E69CB38BBE}" type="presParOf" srcId="{2C407588-FA9E-48FE-BB02-7C9E6D70C382}" destId="{4FB31B8C-D749-40FC-98E8-0690B630BE29}" srcOrd="4" destOrd="0" presId="urn:microsoft.com/office/officeart/2005/8/layout/radial5"/>
    <dgm:cxn modelId="{BD9C8342-9528-428C-9946-EF0FA9E0492D}" type="presParOf" srcId="{2C407588-FA9E-48FE-BB02-7C9E6D70C382}" destId="{35DC188F-6FDB-4523-884D-DFCE765F650F}" srcOrd="5" destOrd="0" presId="urn:microsoft.com/office/officeart/2005/8/layout/radial5"/>
    <dgm:cxn modelId="{1A3C14AD-B861-4B20-9B12-E27318A1785F}" type="presParOf" srcId="{35DC188F-6FDB-4523-884D-DFCE765F650F}" destId="{AD7F6417-BB76-4B33-A064-3DE1B82E2F8F}" srcOrd="0" destOrd="0" presId="urn:microsoft.com/office/officeart/2005/8/layout/radial5"/>
    <dgm:cxn modelId="{294F0C68-A2FC-41AD-8A17-4815592BDF67}" type="presParOf" srcId="{2C407588-FA9E-48FE-BB02-7C9E6D70C382}" destId="{9EFE9366-1152-4DA0-96B5-4DC7E04911E3}" srcOrd="6" destOrd="0" presId="urn:microsoft.com/office/officeart/2005/8/layout/radial5"/>
    <dgm:cxn modelId="{4926198E-1ED8-4553-8BBA-7D025E58E782}" type="presParOf" srcId="{2C407588-FA9E-48FE-BB02-7C9E6D70C382}" destId="{2CAD46CB-547F-4C25-A79E-1A7CC4684BFF}" srcOrd="7" destOrd="0" presId="urn:microsoft.com/office/officeart/2005/8/layout/radial5"/>
    <dgm:cxn modelId="{B90E88A7-E5DD-477E-8090-816A9C4F0710}" type="presParOf" srcId="{2CAD46CB-547F-4C25-A79E-1A7CC4684BFF}" destId="{D6151044-3C4D-40F6-A4C7-3023935C2F07}" srcOrd="0" destOrd="0" presId="urn:microsoft.com/office/officeart/2005/8/layout/radial5"/>
    <dgm:cxn modelId="{EEF706DE-570A-4293-9C74-2989E412F722}" type="presParOf" srcId="{2C407588-FA9E-48FE-BB02-7C9E6D70C382}" destId="{EFCA9A1E-00AB-45A7-92D8-A74E2C3F5C96}" srcOrd="8" destOrd="0" presId="urn:microsoft.com/office/officeart/2005/8/layout/radial5"/>
    <dgm:cxn modelId="{6DE18251-C7AB-46AD-96DE-7952D9B73B19}" type="presParOf" srcId="{2C407588-FA9E-48FE-BB02-7C9E6D70C382}" destId="{892A3484-78B8-4B05-863C-BC331EB674AB}" srcOrd="9" destOrd="0" presId="urn:microsoft.com/office/officeart/2005/8/layout/radial5"/>
    <dgm:cxn modelId="{3421AC56-B3A6-4607-A233-4ED9E35B07CA}" type="presParOf" srcId="{892A3484-78B8-4B05-863C-BC331EB674AB}" destId="{140BFFB7-3E3B-4625-B4E6-4077666FC790}" srcOrd="0" destOrd="0" presId="urn:microsoft.com/office/officeart/2005/8/layout/radial5"/>
    <dgm:cxn modelId="{0BE0C2DF-F420-479A-BB9F-80EB6934FE5B}" type="presParOf" srcId="{2C407588-FA9E-48FE-BB02-7C9E6D70C382}" destId="{C40206BE-9E84-4C16-96D1-F317376F3FE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EA02280-77D6-40D0-ACCB-6571F58D121F}" type="doc">
      <dgm:prSet loTypeId="urn:microsoft.com/office/officeart/2005/8/layout/vList4#3" loCatId="list" qsTypeId="urn:microsoft.com/office/officeart/2005/8/quickstyle/simple1#11" qsCatId="simple" csTypeId="urn:microsoft.com/office/officeart/2005/8/colors/colorful5#4" csCatId="colorful" phldr="1"/>
      <dgm:spPr/>
      <dgm:t>
        <a:bodyPr/>
        <a:lstStyle/>
        <a:p>
          <a:endParaRPr lang="en-MY"/>
        </a:p>
      </dgm:t>
    </dgm:pt>
    <dgm:pt modelId="{7813550C-9854-4B8D-A383-A3B2C3A3F0FA}">
      <dgm:prSet phldrT="[Text]" custT="1"/>
      <dgm:spPr>
        <a:solidFill>
          <a:srgbClr val="F24CC3"/>
        </a:solidFill>
      </dgm:spPr>
      <dgm:t>
        <a:bodyPr/>
        <a:lstStyle/>
        <a:p>
          <a:pPr algn="l"/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WANITA 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4DED8-1F05-42EB-827C-2C8288D727E7}" type="parTrans" cxnId="{DD2148C3-08A0-4693-9818-62E417E0ECAF}">
      <dgm:prSet/>
      <dgm:spPr/>
      <dgm:t>
        <a:bodyPr/>
        <a:lstStyle/>
        <a:p>
          <a:endParaRPr lang="en-MY"/>
        </a:p>
      </dgm:t>
    </dgm:pt>
    <dgm:pt modelId="{7A2FF401-A61F-43F6-A260-BD8C3136B468}" type="sibTrans" cxnId="{DD2148C3-08A0-4693-9818-62E417E0ECAF}">
      <dgm:prSet/>
      <dgm:spPr/>
      <dgm:t>
        <a:bodyPr/>
        <a:lstStyle/>
        <a:p>
          <a:endParaRPr lang="en-MY"/>
        </a:p>
      </dgm:t>
    </dgm:pt>
    <dgm:pt modelId="{0453DBFF-D9B7-4ED9-A99B-1B14B999EF35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BELAS 14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0B19D-D381-4601-AE1D-618A201E6160}" type="parTrans" cxnId="{4DC05C5F-4B71-40CC-A6EA-A56FC33ACCE3}">
      <dgm:prSet/>
      <dgm:spPr/>
      <dgm:t>
        <a:bodyPr/>
        <a:lstStyle/>
        <a:p>
          <a:endParaRPr lang="en-MY"/>
        </a:p>
      </dgm:t>
    </dgm:pt>
    <dgm:pt modelId="{D7B118ED-52E0-49D0-BF82-E30AA0AB530B}" type="sibTrans" cxnId="{4DC05C5F-4B71-40CC-A6EA-A56FC33ACCE3}">
      <dgm:prSet/>
      <dgm:spPr/>
      <dgm:t>
        <a:bodyPr/>
        <a:lstStyle/>
        <a:p>
          <a:endParaRPr lang="en-MY"/>
        </a:p>
      </dgm:t>
    </dgm:pt>
    <dgm:pt modelId="{9F231CF9-D861-4146-8F63-F0FBB596028F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TIGA (3)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E86A9-FF60-4341-9E13-9F7381EFE39E}" type="parTrans" cxnId="{E4D17F0C-5063-4048-80E3-0E599D84525A}">
      <dgm:prSet/>
      <dgm:spPr/>
      <dgm:t>
        <a:bodyPr/>
        <a:lstStyle/>
        <a:p>
          <a:endParaRPr lang="en-MY"/>
        </a:p>
      </dgm:t>
    </dgm:pt>
    <dgm:pt modelId="{23A5139A-CDE6-4A4C-A4F4-1AF6A1D40A2A}" type="sibTrans" cxnId="{E4D17F0C-5063-4048-80E3-0E599D84525A}">
      <dgm:prSet/>
      <dgm:spPr/>
      <dgm:t>
        <a:bodyPr/>
        <a:lstStyle/>
        <a:p>
          <a:endParaRPr lang="en-MY"/>
        </a:p>
      </dgm:t>
    </dgm:pt>
    <dgm:pt modelId="{630F0065-930E-41BE-9DA8-028452D8F049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D15B16-F953-4AF0-BE07-603F47375B11}" type="parTrans" cxnId="{7DDF0656-E954-4A8A-9A85-CE5DCF5AC2B9}">
      <dgm:prSet/>
      <dgm:spPr/>
      <dgm:t>
        <a:bodyPr/>
        <a:lstStyle/>
        <a:p>
          <a:endParaRPr lang="en-MY"/>
        </a:p>
      </dgm:t>
    </dgm:pt>
    <dgm:pt modelId="{F98380D2-7324-4469-ACE8-2AA6D830D249}" type="sibTrans" cxnId="{7DDF0656-E954-4A8A-9A85-CE5DCF5AC2B9}">
      <dgm:prSet/>
      <dgm:spPr/>
      <dgm:t>
        <a:bodyPr/>
        <a:lstStyle/>
        <a:p>
          <a:endParaRPr lang="en-MY"/>
        </a:p>
      </dgm:t>
    </dgm:pt>
    <dgm:pt modelId="{D9D0347F-5EA2-4DF0-B3E6-738BF5376B8B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TERATAS  KEKAL 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1ABEBA-8E24-4576-AAFD-E03A2A9B63D8}" type="parTrans" cxnId="{03C06209-7856-4FE7-9154-214B453D735D}">
      <dgm:prSet/>
      <dgm:spPr/>
      <dgm:t>
        <a:bodyPr/>
        <a:lstStyle/>
        <a:p>
          <a:endParaRPr lang="en-MY"/>
        </a:p>
      </dgm:t>
    </dgm:pt>
    <dgm:pt modelId="{AD75106E-F02A-4F5F-AF43-2639A7A75477}" type="sibTrans" cxnId="{03C06209-7856-4FE7-9154-214B453D735D}">
      <dgm:prSet/>
      <dgm:spPr/>
      <dgm:t>
        <a:bodyPr/>
        <a:lstStyle/>
        <a:p>
          <a:endParaRPr lang="en-MY"/>
        </a:p>
      </dgm:t>
    </dgm:pt>
    <dgm:pt modelId="{98C6E4DA-7A11-4025-8696-27A6739B4D29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(8)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27A3C9-D9F3-48A4-8C07-8329AB064B6F}" type="sibTrans" cxnId="{EE1CB24D-19B1-4BD3-B681-22DC2F153603}">
      <dgm:prSet/>
      <dgm:spPr/>
      <dgm:t>
        <a:bodyPr/>
        <a:lstStyle/>
        <a:p>
          <a:endParaRPr lang="en-MY"/>
        </a:p>
      </dgm:t>
    </dgm:pt>
    <dgm:pt modelId="{697003A7-426E-47B8-94E9-B88E1070327E}" type="parTrans" cxnId="{EE1CB24D-19B1-4BD3-B681-22DC2F153603}">
      <dgm:prSet/>
      <dgm:spPr/>
      <dgm:t>
        <a:bodyPr/>
        <a:lstStyle/>
        <a:p>
          <a:endParaRPr lang="en-MY"/>
        </a:p>
      </dgm:t>
    </dgm:pt>
    <dgm:pt modelId="{F9352D6C-573A-48FD-8DB2-3D8E8AC98A25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D366F4-47CD-4C59-9D47-1A27073CDEC2}" type="parTrans" cxnId="{5E9FF824-E7A9-4113-8449-49B36DEA405C}">
      <dgm:prSet/>
      <dgm:spPr/>
      <dgm:t>
        <a:bodyPr/>
        <a:lstStyle/>
        <a:p>
          <a:endParaRPr lang="en-MY"/>
        </a:p>
      </dgm:t>
    </dgm:pt>
    <dgm:pt modelId="{5762DEE9-A855-4E61-859D-0FCDE36FC8F8}" type="sibTrans" cxnId="{5E9FF824-E7A9-4113-8449-49B36DEA405C}">
      <dgm:prSet/>
      <dgm:spPr/>
      <dgm:t>
        <a:bodyPr/>
        <a:lstStyle/>
        <a:p>
          <a:endParaRPr lang="en-MY"/>
        </a:p>
      </dgm:t>
    </dgm:pt>
    <dgm:pt modelId="{7DFA2EF1-2110-4F04-85D9-32D410EEA751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PULUH ENAM (56)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dgm:t>
    </dgm:pt>
    <dgm:pt modelId="{1C93D8AC-EDE9-4A68-9293-FA5CBB9958C4}" type="parTrans" cxnId="{6F990DDD-3C16-4A44-8E17-72CE6BA90465}">
      <dgm:prSet/>
      <dgm:spPr/>
      <dgm:t>
        <a:bodyPr/>
        <a:lstStyle/>
        <a:p>
          <a:endParaRPr lang="en-MY"/>
        </a:p>
      </dgm:t>
    </dgm:pt>
    <dgm:pt modelId="{F9F72C98-5753-4796-9F8A-52BC186E646E}" type="sibTrans" cxnId="{6F990DDD-3C16-4A44-8E17-72CE6BA90465}">
      <dgm:prSet/>
      <dgm:spPr/>
      <dgm:t>
        <a:bodyPr/>
        <a:lstStyle/>
        <a:p>
          <a:endParaRPr lang="en-MY"/>
        </a:p>
      </dgm:t>
    </dgm:pt>
    <dgm:pt modelId="{93C738F4-4F06-4A94-8362-8B5ABCC6816C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12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DA3DE4-CE25-4EC4-B6BA-C41BA32FBD99}" type="parTrans" cxnId="{9DED691C-834A-4EFA-AFAF-C3905B71163A}">
      <dgm:prSet/>
      <dgm:spPr/>
      <dgm:t>
        <a:bodyPr/>
        <a:lstStyle/>
        <a:p>
          <a:endParaRPr lang="en-MY"/>
        </a:p>
      </dgm:t>
    </dgm:pt>
    <dgm:pt modelId="{BBA630FA-52EA-4608-A3CA-F0DBEA589BDA}" type="sibTrans" cxnId="{9DED691C-834A-4EFA-AFAF-C3905B71163A}">
      <dgm:prSet/>
      <dgm:spPr/>
      <dgm:t>
        <a:bodyPr/>
        <a:lstStyle/>
        <a:p>
          <a:endParaRPr lang="en-MY"/>
        </a:p>
      </dgm:t>
    </dgm:pt>
    <dgm:pt modelId="{5B120F7F-52F9-4CC7-BB63-9E549AD4C5E3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16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25161-9AB4-4644-9673-79FD97D0367E}" type="parTrans" cxnId="{69519E90-B79E-468E-85B9-A9596D700F45}">
      <dgm:prSet/>
      <dgm:spPr/>
      <dgm:t>
        <a:bodyPr/>
        <a:lstStyle/>
        <a:p>
          <a:endParaRPr lang="en-MY"/>
        </a:p>
      </dgm:t>
    </dgm:pt>
    <dgm:pt modelId="{C392E98F-64BE-4EE1-B2B9-0FE4DABB2B66}" type="sibTrans" cxnId="{69519E90-B79E-468E-85B9-A9596D700F45}">
      <dgm:prSet/>
      <dgm:spPr/>
      <dgm:t>
        <a:bodyPr/>
        <a:lstStyle/>
        <a:p>
          <a:endParaRPr lang="en-MY"/>
        </a:p>
      </dgm:t>
    </dgm:pt>
    <dgm:pt modelId="{4326F8F7-6932-48FD-8865-0AA497263774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12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2FF4CBE-F07C-4858-95C7-8C8EC6C2DE5B}" type="parTrans" cxnId="{31AC5EA5-0638-4101-8B51-31D4BEFC178B}">
      <dgm:prSet/>
      <dgm:spPr/>
      <dgm:t>
        <a:bodyPr/>
        <a:lstStyle/>
        <a:p>
          <a:endParaRPr lang="en-MY"/>
        </a:p>
      </dgm:t>
    </dgm:pt>
    <dgm:pt modelId="{498D1346-128E-4A03-8419-18603C80EA88}" type="sibTrans" cxnId="{31AC5EA5-0638-4101-8B51-31D4BEFC178B}">
      <dgm:prSet/>
      <dgm:spPr/>
      <dgm:t>
        <a:bodyPr/>
        <a:lstStyle/>
        <a:p>
          <a:endParaRPr lang="en-MY"/>
        </a:p>
      </dgm:t>
    </dgm:pt>
    <dgm:pt modelId="{7FF72011-7E31-4F16-A355-4CF876F30D10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16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675F7-79D0-42FD-A96F-931D2C80E063}" type="parTrans" cxnId="{790F6531-1FB9-453E-8F1E-C1F97864422B}">
      <dgm:prSet/>
      <dgm:spPr/>
      <dgm:t>
        <a:bodyPr/>
        <a:lstStyle/>
        <a:p>
          <a:endParaRPr lang="en-MY"/>
        </a:p>
      </dgm:t>
    </dgm:pt>
    <dgm:pt modelId="{8787B5EE-CEC6-49F2-A0D9-933AB44302AA}" type="sibTrans" cxnId="{790F6531-1FB9-453E-8F1E-C1F97864422B}">
      <dgm:prSet/>
      <dgm:spPr/>
      <dgm:t>
        <a:bodyPr/>
        <a:lstStyle/>
        <a:p>
          <a:endParaRPr lang="en-MY"/>
        </a:p>
      </dgm:t>
    </dgm:pt>
    <dgm:pt modelId="{C7227DFA-731A-41D2-8F3B-8475659BB2DF}">
      <dgm:prSet phldrT="[Text]" custT="1"/>
      <dgm:spPr>
        <a:solidFill>
          <a:srgbClr val="F24CC3"/>
        </a:solidFill>
      </dgm:spPr>
      <dgm:t>
        <a:bodyPr/>
        <a:lstStyle/>
        <a:p>
          <a:pPr algn="l"/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4F63E0-E4A3-4D1E-ABE2-CE7B27970F4F}" type="parTrans" cxnId="{DB9F2D9D-DA1E-41F9-9045-ACFADC553933}">
      <dgm:prSet/>
      <dgm:spPr/>
      <dgm:t>
        <a:bodyPr/>
        <a:lstStyle/>
        <a:p>
          <a:endParaRPr lang="en-MY"/>
        </a:p>
      </dgm:t>
    </dgm:pt>
    <dgm:pt modelId="{DFD563FC-5278-466E-9B46-4A1AE6BF3C34}" type="sibTrans" cxnId="{DB9F2D9D-DA1E-41F9-9045-ACFADC553933}">
      <dgm:prSet/>
      <dgm:spPr/>
      <dgm:t>
        <a:bodyPr/>
        <a:lstStyle/>
        <a:p>
          <a:endParaRPr lang="en-MY"/>
        </a:p>
      </dgm:t>
    </dgm:pt>
    <dgm:pt modelId="{6721CF56-043E-4FFD-9F3A-3813B263DFFB}">
      <dgm:prSet phldrT="[Text]" custT="1"/>
      <dgm:spPr>
        <a:solidFill>
          <a:srgbClr val="F24CC3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TERCOROT TERSINGKIR (KARNIVAL IPT) 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3204A0-6F6D-4C54-9F7B-7675B5F6FC67}" type="parTrans" cxnId="{7A30B550-FD80-4266-B667-36814B6DDBEE}">
      <dgm:prSet/>
      <dgm:spPr/>
      <dgm:t>
        <a:bodyPr/>
        <a:lstStyle/>
        <a:p>
          <a:endParaRPr lang="en-MY"/>
        </a:p>
      </dgm:t>
    </dgm:pt>
    <dgm:pt modelId="{5968B9D3-1355-4E0E-B7D4-D6BFF558E87E}" type="sibTrans" cxnId="{7A30B550-FD80-4266-B667-36814B6DDBEE}">
      <dgm:prSet/>
      <dgm:spPr/>
      <dgm:t>
        <a:bodyPr/>
        <a:lstStyle/>
        <a:p>
          <a:endParaRPr lang="en-MY"/>
        </a:p>
      </dgm:t>
    </dgm:pt>
    <dgm:pt modelId="{BED47068-45E1-4DCA-BD9A-3848EA5E317E}" type="pres">
      <dgm:prSet presAssocID="{2EA02280-77D6-40D0-ACCB-6571F58D121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C4BBD97-6F12-427F-B2C0-F6C49E94E71E}" type="pres">
      <dgm:prSet presAssocID="{7813550C-9854-4B8D-A383-A3B2C3A3F0FA}" presName="comp" presStyleCnt="0"/>
      <dgm:spPr/>
    </dgm:pt>
    <dgm:pt modelId="{A3D152C2-CE11-4E46-A202-E89F860EA32D}" type="pres">
      <dgm:prSet presAssocID="{7813550C-9854-4B8D-A383-A3B2C3A3F0FA}" presName="box" presStyleLbl="node1" presStyleIdx="0" presStyleCnt="1" custScaleY="103444" custLinFactNeighborY="-691"/>
      <dgm:spPr/>
      <dgm:t>
        <a:bodyPr/>
        <a:lstStyle/>
        <a:p>
          <a:endParaRPr lang="en-MY"/>
        </a:p>
      </dgm:t>
    </dgm:pt>
    <dgm:pt modelId="{25DE37C5-0082-44CB-ABC3-EFD12931F2AB}" type="pres">
      <dgm:prSet presAssocID="{7813550C-9854-4B8D-A383-A3B2C3A3F0FA}" presName="img" presStyleLbl="fgImgPlace1" presStyleIdx="0" presStyleCnt="1" custScaleX="117642" custScaleY="69049" custLinFactNeighborX="-12123" custLinFactNeighborY="-792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955316-CA84-4761-B847-7EB873A1FC37}" type="pres">
      <dgm:prSet presAssocID="{7813550C-9854-4B8D-A383-A3B2C3A3F0FA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A3F8B88-D712-4F0D-9742-EB7C163FA9D2}" type="presOf" srcId="{5B120F7F-52F9-4CC7-BB63-9E549AD4C5E3}" destId="{A3D152C2-CE11-4E46-A202-E89F860EA32D}" srcOrd="0" destOrd="8" presId="urn:microsoft.com/office/officeart/2005/8/layout/vList4#3"/>
    <dgm:cxn modelId="{47C08136-FBC5-4AF4-88C1-25D8FC633532}" type="presOf" srcId="{7FF72011-7E31-4F16-A355-4CF876F30D10}" destId="{63955316-CA84-4761-B847-7EB873A1FC37}" srcOrd="1" destOrd="6" presId="urn:microsoft.com/office/officeart/2005/8/layout/vList4#3"/>
    <dgm:cxn modelId="{03C06209-7856-4FE7-9154-214B453D735D}" srcId="{7813550C-9854-4B8D-A383-A3B2C3A3F0FA}" destId="{D9D0347F-5EA2-4DF0-B3E6-738BF5376B8B}" srcOrd="6" destOrd="0" parTransId="{0C1ABEBA-8E24-4576-AAFD-E03A2A9B63D8}" sibTransId="{AD75106E-F02A-4F5F-AF43-2639A7A75477}"/>
    <dgm:cxn modelId="{4DC05C5F-4B71-40CC-A6EA-A56FC33ACCE3}" srcId="{7813550C-9854-4B8D-A383-A3B2C3A3F0FA}" destId="{0453DBFF-D9B7-4ED9-A99B-1B14B999EF35}" srcOrd="1" destOrd="0" parTransId="{8B00B19D-D381-4601-AE1D-618A201E6160}" sibTransId="{D7B118ED-52E0-49D0-BF82-E30AA0AB530B}"/>
    <dgm:cxn modelId="{DB9F2D9D-DA1E-41F9-9045-ACFADC553933}" srcId="{7813550C-9854-4B8D-A383-A3B2C3A3F0FA}" destId="{C7227DFA-731A-41D2-8F3B-8475659BB2DF}" srcOrd="8" destOrd="0" parTransId="{204F63E0-E4A3-4D1E-ABE2-CE7B27970F4F}" sibTransId="{DFD563FC-5278-466E-9B46-4A1AE6BF3C34}"/>
    <dgm:cxn modelId="{A0155665-9816-4F32-8F1E-5928E9DD1A2E}" type="presOf" srcId="{D9D0347F-5EA2-4DF0-B3E6-738BF5376B8B}" destId="{A3D152C2-CE11-4E46-A202-E89F860EA32D}" srcOrd="0" destOrd="11" presId="urn:microsoft.com/office/officeart/2005/8/layout/vList4#3"/>
    <dgm:cxn modelId="{B3AC5F4D-9764-4382-BED5-52BA2E0FAB26}" type="presOf" srcId="{0453DBFF-D9B7-4ED9-A99B-1B14B999EF35}" destId="{63955316-CA84-4761-B847-7EB873A1FC37}" srcOrd="1" destOrd="2" presId="urn:microsoft.com/office/officeart/2005/8/layout/vList4#3"/>
    <dgm:cxn modelId="{6F990DDD-3C16-4A44-8E17-72CE6BA90465}" srcId="{7813550C-9854-4B8D-A383-A3B2C3A3F0FA}" destId="{7DFA2EF1-2110-4F04-85D9-32D410EEA751}" srcOrd="4" destOrd="0" parTransId="{1C93D8AC-EDE9-4A68-9293-FA5CBB9958C4}" sibTransId="{F9F72C98-5753-4796-9F8A-52BC186E646E}"/>
    <dgm:cxn modelId="{5DC7EE72-2838-4485-82AF-2BD9C2967183}" type="presOf" srcId="{630F0065-930E-41BE-9DA8-028452D8F049}" destId="{A3D152C2-CE11-4E46-A202-E89F860EA32D}" srcOrd="0" destOrd="10" presId="urn:microsoft.com/office/officeart/2005/8/layout/vList4#3"/>
    <dgm:cxn modelId="{E4D17F0C-5063-4048-80E3-0E599D84525A}" srcId="{7813550C-9854-4B8D-A383-A3B2C3A3F0FA}" destId="{9F231CF9-D861-4146-8F63-F0FBB596028F}" srcOrd="2" destOrd="0" parTransId="{FCFE86A9-FF60-4341-9E13-9F7381EFE39E}" sibTransId="{23A5139A-CDE6-4A4C-A4F4-1AF6A1D40A2A}"/>
    <dgm:cxn modelId="{70AFB605-D3C7-4272-AA0F-04450620C955}" type="presOf" srcId="{F9352D6C-573A-48FD-8DB2-3D8E8AC98A25}" destId="{63955316-CA84-4761-B847-7EB873A1FC37}" srcOrd="1" destOrd="4" presId="urn:microsoft.com/office/officeart/2005/8/layout/vList4#3"/>
    <dgm:cxn modelId="{5E9FF824-E7A9-4113-8449-49B36DEA405C}" srcId="{7813550C-9854-4B8D-A383-A3B2C3A3F0FA}" destId="{F9352D6C-573A-48FD-8DB2-3D8E8AC98A25}" srcOrd="3" destOrd="0" parTransId="{FED366F4-47CD-4C59-9D47-1A27073CDEC2}" sibTransId="{5762DEE9-A855-4E61-859D-0FCDE36FC8F8}"/>
    <dgm:cxn modelId="{D684CB86-8853-486E-8FA2-BC61102BD638}" type="presOf" srcId="{7DFA2EF1-2110-4F04-85D9-32D410EEA751}" destId="{63955316-CA84-4761-B847-7EB873A1FC37}" srcOrd="1" destOrd="5" presId="urn:microsoft.com/office/officeart/2005/8/layout/vList4#3"/>
    <dgm:cxn modelId="{9DED691C-834A-4EFA-AFAF-C3905B71163A}" srcId="{7DFA2EF1-2110-4F04-85D9-32D410EEA751}" destId="{93C738F4-4F06-4A94-8362-8B5ABCC6816C}" srcOrd="1" destOrd="0" parTransId="{C0DA3DE4-CE25-4EC4-B6BA-C41BA32FBD99}" sibTransId="{BBA630FA-52EA-4608-A3CA-F0DBEA589BDA}"/>
    <dgm:cxn modelId="{9CEBD615-F41F-493A-889A-AB514854BA94}" type="presOf" srcId="{4326F8F7-6932-48FD-8865-0AA497263774}" destId="{A3D152C2-CE11-4E46-A202-E89F860EA32D}" srcOrd="0" destOrd="9" presId="urn:microsoft.com/office/officeart/2005/8/layout/vList4#3"/>
    <dgm:cxn modelId="{DD2148C3-08A0-4693-9818-62E417E0ECAF}" srcId="{2EA02280-77D6-40D0-ACCB-6571F58D121F}" destId="{7813550C-9854-4B8D-A383-A3B2C3A3F0FA}" srcOrd="0" destOrd="0" parTransId="{B614DED8-1F05-42EB-827C-2C8288D727E7}" sibTransId="{7A2FF401-A61F-43F6-A260-BD8C3136B468}"/>
    <dgm:cxn modelId="{D86A9EBF-6EEF-4E57-8122-08A61A2DD515}" type="presOf" srcId="{93C738F4-4F06-4A94-8362-8B5ABCC6816C}" destId="{63955316-CA84-4761-B847-7EB873A1FC37}" srcOrd="1" destOrd="7" presId="urn:microsoft.com/office/officeart/2005/8/layout/vList4#3"/>
    <dgm:cxn modelId="{6E181A78-F128-40E1-B560-839500EB5EAC}" type="presOf" srcId="{F9352D6C-573A-48FD-8DB2-3D8E8AC98A25}" destId="{A3D152C2-CE11-4E46-A202-E89F860EA32D}" srcOrd="0" destOrd="4" presId="urn:microsoft.com/office/officeart/2005/8/layout/vList4#3"/>
    <dgm:cxn modelId="{790F6531-1FB9-453E-8F1E-C1F97864422B}" srcId="{7DFA2EF1-2110-4F04-85D9-32D410EEA751}" destId="{7FF72011-7E31-4F16-A355-4CF876F30D10}" srcOrd="0" destOrd="0" parTransId="{09C675F7-79D0-42FD-A96F-931D2C80E063}" sibTransId="{8787B5EE-CEC6-49F2-A0D9-933AB44302AA}"/>
    <dgm:cxn modelId="{7DDF0656-E954-4A8A-9A85-CE5DCF5AC2B9}" srcId="{7813550C-9854-4B8D-A383-A3B2C3A3F0FA}" destId="{630F0065-930E-41BE-9DA8-028452D8F049}" srcOrd="5" destOrd="0" parTransId="{E3D15B16-F953-4AF0-BE07-603F47375B11}" sibTransId="{F98380D2-7324-4469-ACE8-2AA6D830D249}"/>
    <dgm:cxn modelId="{BBE1D979-F4CA-4CBD-86D4-4CC2B19207C3}" type="presOf" srcId="{9F231CF9-D861-4146-8F63-F0FBB596028F}" destId="{A3D152C2-CE11-4E46-A202-E89F860EA32D}" srcOrd="0" destOrd="3" presId="urn:microsoft.com/office/officeart/2005/8/layout/vList4#3"/>
    <dgm:cxn modelId="{943F7C7C-5078-44F2-BB42-7BFFA0CCAB60}" type="presOf" srcId="{7813550C-9854-4B8D-A383-A3B2C3A3F0FA}" destId="{63955316-CA84-4761-B847-7EB873A1FC37}" srcOrd="1" destOrd="0" presId="urn:microsoft.com/office/officeart/2005/8/layout/vList4#3"/>
    <dgm:cxn modelId="{AE06A8A2-2425-4901-9016-ACB630FA5F33}" type="presOf" srcId="{98C6E4DA-7A11-4025-8696-27A6739B4D29}" destId="{63955316-CA84-4761-B847-7EB873A1FC37}" srcOrd="1" destOrd="1" presId="urn:microsoft.com/office/officeart/2005/8/layout/vList4#3"/>
    <dgm:cxn modelId="{3BF0C7FE-4523-4AAE-9090-301AC10A4A22}" type="presOf" srcId="{D9D0347F-5EA2-4DF0-B3E6-738BF5376B8B}" destId="{63955316-CA84-4761-B847-7EB873A1FC37}" srcOrd="1" destOrd="11" presId="urn:microsoft.com/office/officeart/2005/8/layout/vList4#3"/>
    <dgm:cxn modelId="{72DA1446-9AC8-4677-B7A5-472FCD95C3CC}" type="presOf" srcId="{630F0065-930E-41BE-9DA8-028452D8F049}" destId="{63955316-CA84-4761-B847-7EB873A1FC37}" srcOrd="1" destOrd="10" presId="urn:microsoft.com/office/officeart/2005/8/layout/vList4#3"/>
    <dgm:cxn modelId="{7A30B550-FD80-4266-B667-36814B6DDBEE}" srcId="{7813550C-9854-4B8D-A383-A3B2C3A3F0FA}" destId="{6721CF56-043E-4FFD-9F3A-3813B263DFFB}" srcOrd="7" destOrd="0" parTransId="{883204A0-6F6D-4C54-9F7B-7675B5F6FC67}" sibTransId="{5968B9D3-1355-4E0E-B7D4-D6BFF558E87E}"/>
    <dgm:cxn modelId="{EB13FA14-8196-4A59-9800-5D9EB85C0D2C}" type="presOf" srcId="{7DFA2EF1-2110-4F04-85D9-32D410EEA751}" destId="{A3D152C2-CE11-4E46-A202-E89F860EA32D}" srcOrd="0" destOrd="5" presId="urn:microsoft.com/office/officeart/2005/8/layout/vList4#3"/>
    <dgm:cxn modelId="{440B6DF5-A741-4DB2-BBF6-3FFD00524C5D}" type="presOf" srcId="{9F231CF9-D861-4146-8F63-F0FBB596028F}" destId="{63955316-CA84-4761-B847-7EB873A1FC37}" srcOrd="1" destOrd="3" presId="urn:microsoft.com/office/officeart/2005/8/layout/vList4#3"/>
    <dgm:cxn modelId="{EE1CB24D-19B1-4BD3-B681-22DC2F153603}" srcId="{7813550C-9854-4B8D-A383-A3B2C3A3F0FA}" destId="{98C6E4DA-7A11-4025-8696-27A6739B4D29}" srcOrd="0" destOrd="0" parTransId="{697003A7-426E-47B8-94E9-B88E1070327E}" sibTransId="{2027A3C9-D9F3-48A4-8C07-8329AB064B6F}"/>
    <dgm:cxn modelId="{31AC5EA5-0638-4101-8B51-31D4BEFC178B}" srcId="{7DFA2EF1-2110-4F04-85D9-32D410EEA751}" destId="{4326F8F7-6932-48FD-8865-0AA497263774}" srcOrd="3" destOrd="0" parTransId="{E2FF4CBE-F07C-4858-95C7-8C8EC6C2DE5B}" sibTransId="{498D1346-128E-4A03-8419-18603C80EA88}"/>
    <dgm:cxn modelId="{EBFF843F-8A3B-46E8-8752-5CD42EC17915}" type="presOf" srcId="{7813550C-9854-4B8D-A383-A3B2C3A3F0FA}" destId="{A3D152C2-CE11-4E46-A202-E89F860EA32D}" srcOrd="0" destOrd="0" presId="urn:microsoft.com/office/officeart/2005/8/layout/vList4#3"/>
    <dgm:cxn modelId="{2CC008BE-ABB3-41DC-8C63-6444A6DA47A7}" type="presOf" srcId="{5B120F7F-52F9-4CC7-BB63-9E549AD4C5E3}" destId="{63955316-CA84-4761-B847-7EB873A1FC37}" srcOrd="1" destOrd="8" presId="urn:microsoft.com/office/officeart/2005/8/layout/vList4#3"/>
    <dgm:cxn modelId="{DFB9A0C0-637A-4AB2-973F-0BBF39C40709}" type="presOf" srcId="{2EA02280-77D6-40D0-ACCB-6571F58D121F}" destId="{BED47068-45E1-4DCA-BD9A-3848EA5E317E}" srcOrd="0" destOrd="0" presId="urn:microsoft.com/office/officeart/2005/8/layout/vList4#3"/>
    <dgm:cxn modelId="{827BC7C0-11D6-43F9-A3F8-53CE4D494DF8}" type="presOf" srcId="{6721CF56-043E-4FFD-9F3A-3813B263DFFB}" destId="{A3D152C2-CE11-4E46-A202-E89F860EA32D}" srcOrd="0" destOrd="12" presId="urn:microsoft.com/office/officeart/2005/8/layout/vList4#3"/>
    <dgm:cxn modelId="{C3499DEB-2816-41BD-9FD9-FE8644075C8F}" type="presOf" srcId="{C7227DFA-731A-41D2-8F3B-8475659BB2DF}" destId="{A3D152C2-CE11-4E46-A202-E89F860EA32D}" srcOrd="0" destOrd="13" presId="urn:microsoft.com/office/officeart/2005/8/layout/vList4#3"/>
    <dgm:cxn modelId="{91EFE149-716A-4F8F-9BDF-09C55E391037}" type="presOf" srcId="{98C6E4DA-7A11-4025-8696-27A6739B4D29}" destId="{A3D152C2-CE11-4E46-A202-E89F860EA32D}" srcOrd="0" destOrd="1" presId="urn:microsoft.com/office/officeart/2005/8/layout/vList4#3"/>
    <dgm:cxn modelId="{F4EAE354-C919-4CE4-AF1D-6D15DF99EC5B}" type="presOf" srcId="{7FF72011-7E31-4F16-A355-4CF876F30D10}" destId="{A3D152C2-CE11-4E46-A202-E89F860EA32D}" srcOrd="0" destOrd="6" presId="urn:microsoft.com/office/officeart/2005/8/layout/vList4#3"/>
    <dgm:cxn modelId="{8226FBDB-48B3-464E-8FDB-87FBE63E105B}" type="presOf" srcId="{6721CF56-043E-4FFD-9F3A-3813B263DFFB}" destId="{63955316-CA84-4761-B847-7EB873A1FC37}" srcOrd="1" destOrd="12" presId="urn:microsoft.com/office/officeart/2005/8/layout/vList4#3"/>
    <dgm:cxn modelId="{69519E90-B79E-468E-85B9-A9596D700F45}" srcId="{7DFA2EF1-2110-4F04-85D9-32D410EEA751}" destId="{5B120F7F-52F9-4CC7-BB63-9E549AD4C5E3}" srcOrd="2" destOrd="0" parTransId="{04025161-9AB4-4644-9673-79FD97D0367E}" sibTransId="{C392E98F-64BE-4EE1-B2B9-0FE4DABB2B66}"/>
    <dgm:cxn modelId="{6B57C453-4A20-49BA-9A41-5BEE4B11D5A0}" type="presOf" srcId="{93C738F4-4F06-4A94-8362-8B5ABCC6816C}" destId="{A3D152C2-CE11-4E46-A202-E89F860EA32D}" srcOrd="0" destOrd="7" presId="urn:microsoft.com/office/officeart/2005/8/layout/vList4#3"/>
    <dgm:cxn modelId="{9586A99E-2BD2-4CD1-AB7A-EA261DDCB479}" type="presOf" srcId="{0453DBFF-D9B7-4ED9-A99B-1B14B999EF35}" destId="{A3D152C2-CE11-4E46-A202-E89F860EA32D}" srcOrd="0" destOrd="2" presId="urn:microsoft.com/office/officeart/2005/8/layout/vList4#3"/>
    <dgm:cxn modelId="{0F2985AD-1CE3-48BD-8F26-BE5B281263B5}" type="presOf" srcId="{4326F8F7-6932-48FD-8865-0AA497263774}" destId="{63955316-CA84-4761-B847-7EB873A1FC37}" srcOrd="1" destOrd="9" presId="urn:microsoft.com/office/officeart/2005/8/layout/vList4#3"/>
    <dgm:cxn modelId="{303A553C-2C9D-4B1D-9793-95B3A5804FDA}" type="presOf" srcId="{C7227DFA-731A-41D2-8F3B-8475659BB2DF}" destId="{63955316-CA84-4761-B847-7EB873A1FC37}" srcOrd="1" destOrd="13" presId="urn:microsoft.com/office/officeart/2005/8/layout/vList4#3"/>
    <dgm:cxn modelId="{7EC35B65-8468-40C4-83FF-EB5F53D537D6}" type="presParOf" srcId="{BED47068-45E1-4DCA-BD9A-3848EA5E317E}" destId="{4C4BBD97-6F12-427F-B2C0-F6C49E94E71E}" srcOrd="0" destOrd="0" presId="urn:microsoft.com/office/officeart/2005/8/layout/vList4#3"/>
    <dgm:cxn modelId="{AA8A2DD0-49FB-46CA-AD68-361B6A26AB0F}" type="presParOf" srcId="{4C4BBD97-6F12-427F-B2C0-F6C49E94E71E}" destId="{A3D152C2-CE11-4E46-A202-E89F860EA32D}" srcOrd="0" destOrd="0" presId="urn:microsoft.com/office/officeart/2005/8/layout/vList4#3"/>
    <dgm:cxn modelId="{E4597186-AFCE-455B-B46E-603258A05A72}" type="presParOf" srcId="{4C4BBD97-6F12-427F-B2C0-F6C49E94E71E}" destId="{25DE37C5-0082-44CB-ABC3-EFD12931F2AB}" srcOrd="1" destOrd="0" presId="urn:microsoft.com/office/officeart/2005/8/layout/vList4#3"/>
    <dgm:cxn modelId="{7688CA7C-CAE4-41A9-B45C-D03018E2727C}" type="presParOf" srcId="{4C4BBD97-6F12-427F-B2C0-F6C49E94E71E}" destId="{63955316-CA84-4761-B847-7EB873A1FC37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C31550-9B5A-4977-822C-D0846885CE94}" type="doc">
      <dgm:prSet loTypeId="urn:microsoft.com/office/officeart/2005/8/layout/cycle2" loCatId="cycle" qsTypeId="urn:microsoft.com/office/officeart/2005/8/quickstyle/simple1#2" qsCatId="simple" csTypeId="urn:microsoft.com/office/officeart/2005/8/colors/colorful1#1" csCatId="colorful" phldr="1"/>
      <dgm:spPr/>
      <dgm:t>
        <a:bodyPr/>
        <a:lstStyle/>
        <a:p>
          <a:endParaRPr lang="en-MY"/>
        </a:p>
      </dgm:t>
    </dgm:pt>
    <dgm:pt modelId="{C6D663A0-5C69-41AB-A420-6FA452C8FC30}">
      <dgm:prSet phldrT="[Text]" custT="1"/>
      <dgm:spPr/>
      <dgm:t>
        <a:bodyPr/>
        <a:lstStyle/>
        <a:p>
          <a:r>
            <a:rPr lang="en-US" sz="3200" dirty="0" smtClean="0"/>
            <a:t>10</a:t>
          </a:r>
          <a:endParaRPr lang="en-MY" sz="3200" dirty="0"/>
        </a:p>
      </dgm:t>
    </dgm:pt>
    <dgm:pt modelId="{1A1EB22B-1095-4F9F-B6A2-D0FBDBA5F447}" type="parTrans" cxnId="{DE22D5F8-00DE-45DE-A079-0F0980FF6B7C}">
      <dgm:prSet/>
      <dgm:spPr/>
      <dgm:t>
        <a:bodyPr/>
        <a:lstStyle/>
        <a:p>
          <a:endParaRPr lang="en-MY"/>
        </a:p>
      </dgm:t>
    </dgm:pt>
    <dgm:pt modelId="{F1E29E03-4EF1-4915-A9CA-5EAE1930AFBD}" type="sibTrans" cxnId="{DE22D5F8-00DE-45DE-A079-0F0980FF6B7C}">
      <dgm:prSet/>
      <dgm:spPr/>
      <dgm:t>
        <a:bodyPr/>
        <a:lstStyle/>
        <a:p>
          <a:endParaRPr lang="en-MY"/>
        </a:p>
      </dgm:t>
    </dgm:pt>
    <dgm:pt modelId="{EC92B232-1A44-4DF5-B85F-C4E421578223}">
      <dgm:prSet phldrT="[Text]" custT="1"/>
      <dgm:spPr/>
      <dgm:t>
        <a:bodyPr/>
        <a:lstStyle/>
        <a:p>
          <a:r>
            <a:rPr lang="en-US" sz="3200" dirty="0" smtClean="0"/>
            <a:t>2</a:t>
          </a:r>
          <a:endParaRPr lang="en-MY" sz="3200" dirty="0"/>
        </a:p>
      </dgm:t>
    </dgm:pt>
    <dgm:pt modelId="{B1A82FE4-56B9-4212-A898-5AAC389BD998}" type="parTrans" cxnId="{C34DE1E1-7F0C-4C50-BD10-F4CBA2470BB7}">
      <dgm:prSet/>
      <dgm:spPr/>
      <dgm:t>
        <a:bodyPr/>
        <a:lstStyle/>
        <a:p>
          <a:endParaRPr lang="en-MY"/>
        </a:p>
      </dgm:t>
    </dgm:pt>
    <dgm:pt modelId="{C307DD37-1C16-4FDC-B640-0A65EA635112}" type="sibTrans" cxnId="{C34DE1E1-7F0C-4C50-BD10-F4CBA2470BB7}">
      <dgm:prSet/>
      <dgm:spPr/>
      <dgm:t>
        <a:bodyPr/>
        <a:lstStyle/>
        <a:p>
          <a:endParaRPr lang="en-MY"/>
        </a:p>
      </dgm:t>
    </dgm:pt>
    <dgm:pt modelId="{6C43E9F4-7441-42D0-A726-EC00634772B7}">
      <dgm:prSet phldrT="[Text]" custT="1"/>
      <dgm:spPr/>
      <dgm:t>
        <a:bodyPr/>
        <a:lstStyle/>
        <a:p>
          <a:r>
            <a:rPr lang="en-US" sz="3200" dirty="0" smtClean="0"/>
            <a:t>4</a:t>
          </a:r>
          <a:endParaRPr lang="en-MY" sz="3200" dirty="0"/>
        </a:p>
      </dgm:t>
    </dgm:pt>
    <dgm:pt modelId="{463F9F84-9E69-4D1A-A29A-DFE64A304250}" type="parTrans" cxnId="{CB3D0EA3-77BE-4DDA-B7BC-1DB0B1701298}">
      <dgm:prSet/>
      <dgm:spPr/>
      <dgm:t>
        <a:bodyPr/>
        <a:lstStyle/>
        <a:p>
          <a:endParaRPr lang="en-MY"/>
        </a:p>
      </dgm:t>
    </dgm:pt>
    <dgm:pt modelId="{4A730231-C45A-464B-AB02-B10A37C27FD1}" type="sibTrans" cxnId="{CB3D0EA3-77BE-4DDA-B7BC-1DB0B1701298}">
      <dgm:prSet/>
      <dgm:spPr/>
      <dgm:t>
        <a:bodyPr/>
        <a:lstStyle/>
        <a:p>
          <a:endParaRPr lang="en-MY"/>
        </a:p>
      </dgm:t>
    </dgm:pt>
    <dgm:pt modelId="{36B58472-6495-4481-9719-02664BAB89E2}">
      <dgm:prSet phldrT="[Text]" custT="1"/>
      <dgm:spPr/>
      <dgm:t>
        <a:bodyPr/>
        <a:lstStyle/>
        <a:p>
          <a:r>
            <a:rPr lang="en-US" sz="3200" dirty="0" smtClean="0"/>
            <a:t>3/4</a:t>
          </a:r>
          <a:endParaRPr lang="en-MY" sz="3200" dirty="0"/>
        </a:p>
      </dgm:t>
    </dgm:pt>
    <dgm:pt modelId="{0B783F0A-BDA8-4B2E-8875-EA4379E87FEC}" type="parTrans" cxnId="{117EBC01-995E-4FC6-8562-D81B161FA889}">
      <dgm:prSet/>
      <dgm:spPr/>
      <dgm:t>
        <a:bodyPr/>
        <a:lstStyle/>
        <a:p>
          <a:endParaRPr lang="en-MY"/>
        </a:p>
      </dgm:t>
    </dgm:pt>
    <dgm:pt modelId="{091F140F-ABCD-4998-989A-1ABE13B3C076}" type="sibTrans" cxnId="{117EBC01-995E-4FC6-8562-D81B161FA889}">
      <dgm:prSet/>
      <dgm:spPr/>
      <dgm:t>
        <a:bodyPr/>
        <a:lstStyle/>
        <a:p>
          <a:endParaRPr lang="en-MY"/>
        </a:p>
      </dgm:t>
    </dgm:pt>
    <dgm:pt modelId="{FDD532B6-2B28-4B23-B605-CEF3470AB8B4}">
      <dgm:prSet phldrT="[Text]" custT="1"/>
      <dgm:spPr/>
      <dgm:t>
        <a:bodyPr/>
        <a:lstStyle/>
        <a:p>
          <a:r>
            <a:rPr lang="en-US" sz="3200" dirty="0" smtClean="0"/>
            <a:t>45/1</a:t>
          </a:r>
        </a:p>
        <a:p>
          <a:r>
            <a:rPr lang="en-US" sz="3200" dirty="0" smtClean="0"/>
            <a:t>90/2</a:t>
          </a:r>
          <a:endParaRPr lang="en-MY" sz="3200" dirty="0"/>
        </a:p>
      </dgm:t>
    </dgm:pt>
    <dgm:pt modelId="{CD459FC5-1599-48F8-9CEF-7FAA89C22886}" type="parTrans" cxnId="{806F7A90-4D33-41BA-84E2-35329D268451}">
      <dgm:prSet/>
      <dgm:spPr/>
      <dgm:t>
        <a:bodyPr/>
        <a:lstStyle/>
        <a:p>
          <a:endParaRPr lang="en-MY"/>
        </a:p>
      </dgm:t>
    </dgm:pt>
    <dgm:pt modelId="{5FB4ECED-7522-4C1B-95C2-54FA91067560}" type="sibTrans" cxnId="{806F7A90-4D33-41BA-84E2-35329D268451}">
      <dgm:prSet/>
      <dgm:spPr/>
      <dgm:t>
        <a:bodyPr/>
        <a:lstStyle/>
        <a:p>
          <a:endParaRPr lang="en-MY"/>
        </a:p>
      </dgm:t>
    </dgm:pt>
    <dgm:pt modelId="{914953AF-0457-49AF-9B02-CE8053BC6232}">
      <dgm:prSet custT="1"/>
      <dgm:spPr/>
      <dgm:t>
        <a:bodyPr/>
        <a:lstStyle/>
        <a:p>
          <a:r>
            <a:rPr lang="en-US" sz="3200" dirty="0" smtClean="0"/>
            <a:t>6</a:t>
          </a:r>
          <a:endParaRPr lang="en-MY" sz="3200" dirty="0"/>
        </a:p>
      </dgm:t>
    </dgm:pt>
    <dgm:pt modelId="{D8656ADD-E9DF-4F85-ADAE-DB967A838C21}" type="parTrans" cxnId="{8E33BCC6-381F-4762-A3CA-E1769ED49000}">
      <dgm:prSet/>
      <dgm:spPr/>
      <dgm:t>
        <a:bodyPr/>
        <a:lstStyle/>
        <a:p>
          <a:endParaRPr lang="en-MY"/>
        </a:p>
      </dgm:t>
    </dgm:pt>
    <dgm:pt modelId="{4D24F391-BA06-408A-B344-CCD6E5922424}" type="sibTrans" cxnId="{8E33BCC6-381F-4762-A3CA-E1769ED49000}">
      <dgm:prSet/>
      <dgm:spPr/>
      <dgm:t>
        <a:bodyPr/>
        <a:lstStyle/>
        <a:p>
          <a:endParaRPr lang="en-MY"/>
        </a:p>
      </dgm:t>
    </dgm:pt>
    <dgm:pt modelId="{7F6F4F19-3AB1-46C7-99D7-39B0474F7557}" type="pres">
      <dgm:prSet presAssocID="{72C31550-9B5A-4977-822C-D0846885CE9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CFFE792-425B-45BF-B08E-1559DAD88D4C}" type="pres">
      <dgm:prSet presAssocID="{C6D663A0-5C69-41AB-A420-6FA452C8FC3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0C2309F-0999-4008-8395-B6CF25B5C0C0}" type="pres">
      <dgm:prSet presAssocID="{F1E29E03-4EF1-4915-A9CA-5EAE1930AFBD}" presName="sibTrans" presStyleLbl="sibTrans2D1" presStyleIdx="0" presStyleCnt="6"/>
      <dgm:spPr/>
      <dgm:t>
        <a:bodyPr/>
        <a:lstStyle/>
        <a:p>
          <a:endParaRPr lang="en-MY"/>
        </a:p>
      </dgm:t>
    </dgm:pt>
    <dgm:pt modelId="{AA218B0D-1AFE-4A9C-86FE-0ABAADF3AD4D}" type="pres">
      <dgm:prSet presAssocID="{F1E29E03-4EF1-4915-A9CA-5EAE1930AFBD}" presName="connectorText" presStyleLbl="sibTrans2D1" presStyleIdx="0" presStyleCnt="6"/>
      <dgm:spPr/>
      <dgm:t>
        <a:bodyPr/>
        <a:lstStyle/>
        <a:p>
          <a:endParaRPr lang="en-MY"/>
        </a:p>
      </dgm:t>
    </dgm:pt>
    <dgm:pt modelId="{F2A5D28C-0853-4F18-B825-C1A5967BDE6E}" type="pres">
      <dgm:prSet presAssocID="{914953AF-0457-49AF-9B02-CE8053BC623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65AE5A0-1375-43DA-8DB6-CA56DC2CC3CF}" type="pres">
      <dgm:prSet presAssocID="{4D24F391-BA06-408A-B344-CCD6E5922424}" presName="sibTrans" presStyleLbl="sibTrans2D1" presStyleIdx="1" presStyleCnt="6"/>
      <dgm:spPr/>
      <dgm:t>
        <a:bodyPr/>
        <a:lstStyle/>
        <a:p>
          <a:endParaRPr lang="en-MY"/>
        </a:p>
      </dgm:t>
    </dgm:pt>
    <dgm:pt modelId="{F966E630-863C-4B38-AD6A-9E6ED9FCD3D8}" type="pres">
      <dgm:prSet presAssocID="{4D24F391-BA06-408A-B344-CCD6E5922424}" presName="connectorText" presStyleLbl="sibTrans2D1" presStyleIdx="1" presStyleCnt="6"/>
      <dgm:spPr/>
      <dgm:t>
        <a:bodyPr/>
        <a:lstStyle/>
        <a:p>
          <a:endParaRPr lang="en-MY"/>
        </a:p>
      </dgm:t>
    </dgm:pt>
    <dgm:pt modelId="{62CA5AA6-F6E0-4AEF-8E52-0C183CF178B2}" type="pres">
      <dgm:prSet presAssocID="{EC92B232-1A44-4DF5-B85F-C4E42157822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9705BE-FB40-443F-9836-BC4049B54D6F}" type="pres">
      <dgm:prSet presAssocID="{C307DD37-1C16-4FDC-B640-0A65EA635112}" presName="sibTrans" presStyleLbl="sibTrans2D1" presStyleIdx="2" presStyleCnt="6"/>
      <dgm:spPr/>
      <dgm:t>
        <a:bodyPr/>
        <a:lstStyle/>
        <a:p>
          <a:endParaRPr lang="en-MY"/>
        </a:p>
      </dgm:t>
    </dgm:pt>
    <dgm:pt modelId="{0431E00C-3617-46A6-8ADF-E7716DC97361}" type="pres">
      <dgm:prSet presAssocID="{C307DD37-1C16-4FDC-B640-0A65EA635112}" presName="connectorText" presStyleLbl="sibTrans2D1" presStyleIdx="2" presStyleCnt="6"/>
      <dgm:spPr/>
      <dgm:t>
        <a:bodyPr/>
        <a:lstStyle/>
        <a:p>
          <a:endParaRPr lang="en-MY"/>
        </a:p>
      </dgm:t>
    </dgm:pt>
    <dgm:pt modelId="{55D92003-89B7-4D3B-85BF-07055A239C1E}" type="pres">
      <dgm:prSet presAssocID="{6C43E9F4-7441-42D0-A726-EC00634772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C01787A-2661-4F21-82EF-A50C09295A81}" type="pres">
      <dgm:prSet presAssocID="{4A730231-C45A-464B-AB02-B10A37C27FD1}" presName="sibTrans" presStyleLbl="sibTrans2D1" presStyleIdx="3" presStyleCnt="6"/>
      <dgm:spPr/>
      <dgm:t>
        <a:bodyPr/>
        <a:lstStyle/>
        <a:p>
          <a:endParaRPr lang="en-MY"/>
        </a:p>
      </dgm:t>
    </dgm:pt>
    <dgm:pt modelId="{BA831394-0175-433F-A730-6CE466783E67}" type="pres">
      <dgm:prSet presAssocID="{4A730231-C45A-464B-AB02-B10A37C27FD1}" presName="connectorText" presStyleLbl="sibTrans2D1" presStyleIdx="3" presStyleCnt="6"/>
      <dgm:spPr/>
      <dgm:t>
        <a:bodyPr/>
        <a:lstStyle/>
        <a:p>
          <a:endParaRPr lang="en-MY"/>
        </a:p>
      </dgm:t>
    </dgm:pt>
    <dgm:pt modelId="{8BC47A70-82DA-4A48-A091-C81996A4C197}" type="pres">
      <dgm:prSet presAssocID="{36B58472-6495-4481-9719-02664BAB89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15C182C-543B-4C82-B33C-B8A8EC2F8F72}" type="pres">
      <dgm:prSet presAssocID="{091F140F-ABCD-4998-989A-1ABE13B3C076}" presName="sibTrans" presStyleLbl="sibTrans2D1" presStyleIdx="4" presStyleCnt="6"/>
      <dgm:spPr/>
      <dgm:t>
        <a:bodyPr/>
        <a:lstStyle/>
        <a:p>
          <a:endParaRPr lang="en-MY"/>
        </a:p>
      </dgm:t>
    </dgm:pt>
    <dgm:pt modelId="{D0619652-C877-4175-B98B-CFEDE91294BB}" type="pres">
      <dgm:prSet presAssocID="{091F140F-ABCD-4998-989A-1ABE13B3C076}" presName="connectorText" presStyleLbl="sibTrans2D1" presStyleIdx="4" presStyleCnt="6"/>
      <dgm:spPr/>
      <dgm:t>
        <a:bodyPr/>
        <a:lstStyle/>
        <a:p>
          <a:endParaRPr lang="en-MY"/>
        </a:p>
      </dgm:t>
    </dgm:pt>
    <dgm:pt modelId="{61E251B6-A6CF-473C-ABE8-B77432DB4EFB}" type="pres">
      <dgm:prSet presAssocID="{FDD532B6-2B28-4B23-B605-CEF3470AB8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1863FDF-9B57-49EA-B116-2A740CEC496C}" type="pres">
      <dgm:prSet presAssocID="{5FB4ECED-7522-4C1B-95C2-54FA91067560}" presName="sibTrans" presStyleLbl="sibTrans2D1" presStyleIdx="5" presStyleCnt="6"/>
      <dgm:spPr/>
      <dgm:t>
        <a:bodyPr/>
        <a:lstStyle/>
        <a:p>
          <a:endParaRPr lang="en-MY"/>
        </a:p>
      </dgm:t>
    </dgm:pt>
    <dgm:pt modelId="{7A65F21E-9DCF-41CD-AD08-2075FC94A04E}" type="pres">
      <dgm:prSet presAssocID="{5FB4ECED-7522-4C1B-95C2-54FA91067560}" presName="connectorText" presStyleLbl="sibTrans2D1" presStyleIdx="5" presStyleCnt="6"/>
      <dgm:spPr/>
      <dgm:t>
        <a:bodyPr/>
        <a:lstStyle/>
        <a:p>
          <a:endParaRPr lang="en-MY"/>
        </a:p>
      </dgm:t>
    </dgm:pt>
  </dgm:ptLst>
  <dgm:cxnLst>
    <dgm:cxn modelId="{CE6FA3A9-D26F-43BA-8BAC-8723715E56C6}" type="presOf" srcId="{4A730231-C45A-464B-AB02-B10A37C27FD1}" destId="{BA831394-0175-433F-A730-6CE466783E67}" srcOrd="1" destOrd="0" presId="urn:microsoft.com/office/officeart/2005/8/layout/cycle2"/>
    <dgm:cxn modelId="{117EBC01-995E-4FC6-8562-D81B161FA889}" srcId="{72C31550-9B5A-4977-822C-D0846885CE94}" destId="{36B58472-6495-4481-9719-02664BAB89E2}" srcOrd="4" destOrd="0" parTransId="{0B783F0A-BDA8-4B2E-8875-EA4379E87FEC}" sibTransId="{091F140F-ABCD-4998-989A-1ABE13B3C076}"/>
    <dgm:cxn modelId="{52FFD135-0CCA-420C-A20A-B4A48C29D30B}" type="presOf" srcId="{C307DD37-1C16-4FDC-B640-0A65EA635112}" destId="{779705BE-FB40-443F-9836-BC4049B54D6F}" srcOrd="0" destOrd="0" presId="urn:microsoft.com/office/officeart/2005/8/layout/cycle2"/>
    <dgm:cxn modelId="{E658B6EA-540D-41F2-A574-EB9C8FF767CC}" type="presOf" srcId="{914953AF-0457-49AF-9B02-CE8053BC6232}" destId="{F2A5D28C-0853-4F18-B825-C1A5967BDE6E}" srcOrd="0" destOrd="0" presId="urn:microsoft.com/office/officeart/2005/8/layout/cycle2"/>
    <dgm:cxn modelId="{ADD554D0-83E0-4FDE-AC56-5205E0D7C839}" type="presOf" srcId="{FDD532B6-2B28-4B23-B605-CEF3470AB8B4}" destId="{61E251B6-A6CF-473C-ABE8-B77432DB4EFB}" srcOrd="0" destOrd="0" presId="urn:microsoft.com/office/officeart/2005/8/layout/cycle2"/>
    <dgm:cxn modelId="{806F7A90-4D33-41BA-84E2-35329D268451}" srcId="{72C31550-9B5A-4977-822C-D0846885CE94}" destId="{FDD532B6-2B28-4B23-B605-CEF3470AB8B4}" srcOrd="5" destOrd="0" parTransId="{CD459FC5-1599-48F8-9CEF-7FAA89C22886}" sibTransId="{5FB4ECED-7522-4C1B-95C2-54FA91067560}"/>
    <dgm:cxn modelId="{DADCC0F9-9DD5-4E58-B42F-70A37680D71D}" type="presOf" srcId="{5FB4ECED-7522-4C1B-95C2-54FA91067560}" destId="{7A65F21E-9DCF-41CD-AD08-2075FC94A04E}" srcOrd="1" destOrd="0" presId="urn:microsoft.com/office/officeart/2005/8/layout/cycle2"/>
    <dgm:cxn modelId="{8B150B4C-D9BC-4E00-AD80-D13A5F8B6ACA}" type="presOf" srcId="{4A730231-C45A-464B-AB02-B10A37C27FD1}" destId="{4C01787A-2661-4F21-82EF-A50C09295A81}" srcOrd="0" destOrd="0" presId="urn:microsoft.com/office/officeart/2005/8/layout/cycle2"/>
    <dgm:cxn modelId="{CB3D0EA3-77BE-4DDA-B7BC-1DB0B1701298}" srcId="{72C31550-9B5A-4977-822C-D0846885CE94}" destId="{6C43E9F4-7441-42D0-A726-EC00634772B7}" srcOrd="3" destOrd="0" parTransId="{463F9F84-9E69-4D1A-A29A-DFE64A304250}" sibTransId="{4A730231-C45A-464B-AB02-B10A37C27FD1}"/>
    <dgm:cxn modelId="{DE22D5F8-00DE-45DE-A079-0F0980FF6B7C}" srcId="{72C31550-9B5A-4977-822C-D0846885CE94}" destId="{C6D663A0-5C69-41AB-A420-6FA452C8FC30}" srcOrd="0" destOrd="0" parTransId="{1A1EB22B-1095-4F9F-B6A2-D0FBDBA5F447}" sibTransId="{F1E29E03-4EF1-4915-A9CA-5EAE1930AFBD}"/>
    <dgm:cxn modelId="{659FDA05-3869-4DA7-B56C-D64E6077C7E1}" type="presOf" srcId="{EC92B232-1A44-4DF5-B85F-C4E421578223}" destId="{62CA5AA6-F6E0-4AEF-8E52-0C183CF178B2}" srcOrd="0" destOrd="0" presId="urn:microsoft.com/office/officeart/2005/8/layout/cycle2"/>
    <dgm:cxn modelId="{16472C38-E424-46B0-B328-958464C35083}" type="presOf" srcId="{6C43E9F4-7441-42D0-A726-EC00634772B7}" destId="{55D92003-89B7-4D3B-85BF-07055A239C1E}" srcOrd="0" destOrd="0" presId="urn:microsoft.com/office/officeart/2005/8/layout/cycle2"/>
    <dgm:cxn modelId="{B2E5D9CF-0496-486F-853F-4A36FDF23141}" type="presOf" srcId="{F1E29E03-4EF1-4915-A9CA-5EAE1930AFBD}" destId="{AA218B0D-1AFE-4A9C-86FE-0ABAADF3AD4D}" srcOrd="1" destOrd="0" presId="urn:microsoft.com/office/officeart/2005/8/layout/cycle2"/>
    <dgm:cxn modelId="{F81A173E-4F9B-484B-8A1A-DC0C99320827}" type="presOf" srcId="{091F140F-ABCD-4998-989A-1ABE13B3C076}" destId="{D0619652-C877-4175-B98B-CFEDE91294BB}" srcOrd="1" destOrd="0" presId="urn:microsoft.com/office/officeart/2005/8/layout/cycle2"/>
    <dgm:cxn modelId="{CF2BF6C2-7D64-471F-BA7A-E476EFC240FA}" type="presOf" srcId="{091F140F-ABCD-4998-989A-1ABE13B3C076}" destId="{915C182C-543B-4C82-B33C-B8A8EC2F8F72}" srcOrd="0" destOrd="0" presId="urn:microsoft.com/office/officeart/2005/8/layout/cycle2"/>
    <dgm:cxn modelId="{8E33BCC6-381F-4762-A3CA-E1769ED49000}" srcId="{72C31550-9B5A-4977-822C-D0846885CE94}" destId="{914953AF-0457-49AF-9B02-CE8053BC6232}" srcOrd="1" destOrd="0" parTransId="{D8656ADD-E9DF-4F85-ADAE-DB967A838C21}" sibTransId="{4D24F391-BA06-408A-B344-CCD6E5922424}"/>
    <dgm:cxn modelId="{F8233221-C19A-4C8A-80E4-40F801251331}" type="presOf" srcId="{F1E29E03-4EF1-4915-A9CA-5EAE1930AFBD}" destId="{00C2309F-0999-4008-8395-B6CF25B5C0C0}" srcOrd="0" destOrd="0" presId="urn:microsoft.com/office/officeart/2005/8/layout/cycle2"/>
    <dgm:cxn modelId="{46B8DA82-2954-4D57-97E3-9FE84FBDF825}" type="presOf" srcId="{5FB4ECED-7522-4C1B-95C2-54FA91067560}" destId="{71863FDF-9B57-49EA-B116-2A740CEC496C}" srcOrd="0" destOrd="0" presId="urn:microsoft.com/office/officeart/2005/8/layout/cycle2"/>
    <dgm:cxn modelId="{6740A668-F558-4229-A118-32D26FFA24EB}" type="presOf" srcId="{C307DD37-1C16-4FDC-B640-0A65EA635112}" destId="{0431E00C-3617-46A6-8ADF-E7716DC97361}" srcOrd="1" destOrd="0" presId="urn:microsoft.com/office/officeart/2005/8/layout/cycle2"/>
    <dgm:cxn modelId="{6432271F-B5BF-49F5-9632-874B6AB7125B}" type="presOf" srcId="{72C31550-9B5A-4977-822C-D0846885CE94}" destId="{7F6F4F19-3AB1-46C7-99D7-39B0474F7557}" srcOrd="0" destOrd="0" presId="urn:microsoft.com/office/officeart/2005/8/layout/cycle2"/>
    <dgm:cxn modelId="{1D7FBD1B-E174-4235-8FDD-5E3A93E63965}" type="presOf" srcId="{4D24F391-BA06-408A-B344-CCD6E5922424}" destId="{065AE5A0-1375-43DA-8DB6-CA56DC2CC3CF}" srcOrd="0" destOrd="0" presId="urn:microsoft.com/office/officeart/2005/8/layout/cycle2"/>
    <dgm:cxn modelId="{05E54B7A-A82A-4351-95BB-273DA1A2E7CF}" type="presOf" srcId="{C6D663A0-5C69-41AB-A420-6FA452C8FC30}" destId="{5CFFE792-425B-45BF-B08E-1559DAD88D4C}" srcOrd="0" destOrd="0" presId="urn:microsoft.com/office/officeart/2005/8/layout/cycle2"/>
    <dgm:cxn modelId="{2BB69DD5-9A4D-4C13-956D-577CF28A3F42}" type="presOf" srcId="{36B58472-6495-4481-9719-02664BAB89E2}" destId="{8BC47A70-82DA-4A48-A091-C81996A4C197}" srcOrd="0" destOrd="0" presId="urn:microsoft.com/office/officeart/2005/8/layout/cycle2"/>
    <dgm:cxn modelId="{7F4CC269-DD15-4C3B-A6DE-7BD5D5E29222}" type="presOf" srcId="{4D24F391-BA06-408A-B344-CCD6E5922424}" destId="{F966E630-863C-4B38-AD6A-9E6ED9FCD3D8}" srcOrd="1" destOrd="0" presId="urn:microsoft.com/office/officeart/2005/8/layout/cycle2"/>
    <dgm:cxn modelId="{C34DE1E1-7F0C-4C50-BD10-F4CBA2470BB7}" srcId="{72C31550-9B5A-4977-822C-D0846885CE94}" destId="{EC92B232-1A44-4DF5-B85F-C4E421578223}" srcOrd="2" destOrd="0" parTransId="{B1A82FE4-56B9-4212-A898-5AAC389BD998}" sibTransId="{C307DD37-1C16-4FDC-B640-0A65EA635112}"/>
    <dgm:cxn modelId="{5757DF67-0CF9-4DCE-BB32-A5369BF5951B}" type="presParOf" srcId="{7F6F4F19-3AB1-46C7-99D7-39B0474F7557}" destId="{5CFFE792-425B-45BF-B08E-1559DAD88D4C}" srcOrd="0" destOrd="0" presId="urn:microsoft.com/office/officeart/2005/8/layout/cycle2"/>
    <dgm:cxn modelId="{DB7F4E61-1A7A-4E1D-B1E1-F17C889EC1B3}" type="presParOf" srcId="{7F6F4F19-3AB1-46C7-99D7-39B0474F7557}" destId="{00C2309F-0999-4008-8395-B6CF25B5C0C0}" srcOrd="1" destOrd="0" presId="urn:microsoft.com/office/officeart/2005/8/layout/cycle2"/>
    <dgm:cxn modelId="{FD564E51-D112-475C-AEF7-1D21F19875DB}" type="presParOf" srcId="{00C2309F-0999-4008-8395-B6CF25B5C0C0}" destId="{AA218B0D-1AFE-4A9C-86FE-0ABAADF3AD4D}" srcOrd="0" destOrd="0" presId="urn:microsoft.com/office/officeart/2005/8/layout/cycle2"/>
    <dgm:cxn modelId="{998BAB77-B720-481A-8724-4CCF106C0E87}" type="presParOf" srcId="{7F6F4F19-3AB1-46C7-99D7-39B0474F7557}" destId="{F2A5D28C-0853-4F18-B825-C1A5967BDE6E}" srcOrd="2" destOrd="0" presId="urn:microsoft.com/office/officeart/2005/8/layout/cycle2"/>
    <dgm:cxn modelId="{86385652-104A-442B-9C7B-0A5BFE3BD53C}" type="presParOf" srcId="{7F6F4F19-3AB1-46C7-99D7-39B0474F7557}" destId="{065AE5A0-1375-43DA-8DB6-CA56DC2CC3CF}" srcOrd="3" destOrd="0" presId="urn:microsoft.com/office/officeart/2005/8/layout/cycle2"/>
    <dgm:cxn modelId="{FB81DE80-A316-475E-8E0A-2137B21889D1}" type="presParOf" srcId="{065AE5A0-1375-43DA-8DB6-CA56DC2CC3CF}" destId="{F966E630-863C-4B38-AD6A-9E6ED9FCD3D8}" srcOrd="0" destOrd="0" presId="urn:microsoft.com/office/officeart/2005/8/layout/cycle2"/>
    <dgm:cxn modelId="{F59B0714-65EB-4AFC-95AD-D5FC5B0311FE}" type="presParOf" srcId="{7F6F4F19-3AB1-46C7-99D7-39B0474F7557}" destId="{62CA5AA6-F6E0-4AEF-8E52-0C183CF178B2}" srcOrd="4" destOrd="0" presId="urn:microsoft.com/office/officeart/2005/8/layout/cycle2"/>
    <dgm:cxn modelId="{794F6612-4AC2-4B48-96AE-FAF015011D87}" type="presParOf" srcId="{7F6F4F19-3AB1-46C7-99D7-39B0474F7557}" destId="{779705BE-FB40-443F-9836-BC4049B54D6F}" srcOrd="5" destOrd="0" presId="urn:microsoft.com/office/officeart/2005/8/layout/cycle2"/>
    <dgm:cxn modelId="{E5ADE44A-3BA5-448F-8DF7-C048ABBD43C1}" type="presParOf" srcId="{779705BE-FB40-443F-9836-BC4049B54D6F}" destId="{0431E00C-3617-46A6-8ADF-E7716DC97361}" srcOrd="0" destOrd="0" presId="urn:microsoft.com/office/officeart/2005/8/layout/cycle2"/>
    <dgm:cxn modelId="{B387FA55-C2CF-4A0C-9EFA-6A9378F39E9A}" type="presParOf" srcId="{7F6F4F19-3AB1-46C7-99D7-39B0474F7557}" destId="{55D92003-89B7-4D3B-85BF-07055A239C1E}" srcOrd="6" destOrd="0" presId="urn:microsoft.com/office/officeart/2005/8/layout/cycle2"/>
    <dgm:cxn modelId="{6884C0BF-F6BB-4E7A-8CE0-0B4DBF19E4B6}" type="presParOf" srcId="{7F6F4F19-3AB1-46C7-99D7-39B0474F7557}" destId="{4C01787A-2661-4F21-82EF-A50C09295A81}" srcOrd="7" destOrd="0" presId="urn:microsoft.com/office/officeart/2005/8/layout/cycle2"/>
    <dgm:cxn modelId="{B0CE2F21-0B99-47B2-915D-FAF3E8338761}" type="presParOf" srcId="{4C01787A-2661-4F21-82EF-A50C09295A81}" destId="{BA831394-0175-433F-A730-6CE466783E67}" srcOrd="0" destOrd="0" presId="urn:microsoft.com/office/officeart/2005/8/layout/cycle2"/>
    <dgm:cxn modelId="{8E3C56B4-CC2D-4227-B8A0-F0DAE887D661}" type="presParOf" srcId="{7F6F4F19-3AB1-46C7-99D7-39B0474F7557}" destId="{8BC47A70-82DA-4A48-A091-C81996A4C197}" srcOrd="8" destOrd="0" presId="urn:microsoft.com/office/officeart/2005/8/layout/cycle2"/>
    <dgm:cxn modelId="{B9350695-518A-488B-9AE9-72DC20A4FCE6}" type="presParOf" srcId="{7F6F4F19-3AB1-46C7-99D7-39B0474F7557}" destId="{915C182C-543B-4C82-B33C-B8A8EC2F8F72}" srcOrd="9" destOrd="0" presId="urn:microsoft.com/office/officeart/2005/8/layout/cycle2"/>
    <dgm:cxn modelId="{EF33E896-A5C5-47EF-89A8-B2FE14C45D4C}" type="presParOf" srcId="{915C182C-543B-4C82-B33C-B8A8EC2F8F72}" destId="{D0619652-C877-4175-B98B-CFEDE91294BB}" srcOrd="0" destOrd="0" presId="urn:microsoft.com/office/officeart/2005/8/layout/cycle2"/>
    <dgm:cxn modelId="{E940EF23-488D-4CF3-B67C-3B421EED6F24}" type="presParOf" srcId="{7F6F4F19-3AB1-46C7-99D7-39B0474F7557}" destId="{61E251B6-A6CF-473C-ABE8-B77432DB4EFB}" srcOrd="10" destOrd="0" presId="urn:microsoft.com/office/officeart/2005/8/layout/cycle2"/>
    <dgm:cxn modelId="{F7074D29-82F9-4A42-9A06-242AB927027E}" type="presParOf" srcId="{7F6F4F19-3AB1-46C7-99D7-39B0474F7557}" destId="{71863FDF-9B57-49EA-B116-2A740CEC496C}" srcOrd="11" destOrd="0" presId="urn:microsoft.com/office/officeart/2005/8/layout/cycle2"/>
    <dgm:cxn modelId="{5367BC0D-C8A7-4E18-B51D-63EE83B1804B}" type="presParOf" srcId="{71863FDF-9B57-49EA-B116-2A740CEC496C}" destId="{7A65F21E-9DCF-41CD-AD08-2075FC94A04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6248AF-B637-429B-8669-AC55495D65BF}" type="doc">
      <dgm:prSet loTypeId="urn:microsoft.com/office/officeart/2005/8/layout/hList2#1" loCatId="list" qsTypeId="urn:microsoft.com/office/officeart/2005/8/quickstyle/simple1#3" qsCatId="simple" csTypeId="urn:microsoft.com/office/officeart/2005/8/colors/colorful2#1" csCatId="colorful" phldr="1"/>
      <dgm:spPr/>
      <dgm:t>
        <a:bodyPr/>
        <a:lstStyle/>
        <a:p>
          <a:endParaRPr lang="en-MY"/>
        </a:p>
      </dgm:t>
    </dgm:pt>
    <dgm:pt modelId="{998870F6-521F-4025-A758-0315AD475DFD}">
      <dgm:prSet phldrT="[Text]" custT="1"/>
      <dgm:spPr>
        <a:solidFill>
          <a:srgbClr val="FF3399"/>
        </a:solidFill>
      </dgm:spPr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 2023</a:t>
          </a:r>
          <a:endParaRPr lang="en-MY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60D547-042A-48BC-8CBB-FF8355C2AEED}" type="parTrans" cxnId="{5BD54E5A-612C-4AAD-A0FC-27B6A2734B30}">
      <dgm:prSet/>
      <dgm:spPr/>
      <dgm:t>
        <a:bodyPr/>
        <a:lstStyle/>
        <a:p>
          <a:endParaRPr lang="en-MY"/>
        </a:p>
      </dgm:t>
    </dgm:pt>
    <dgm:pt modelId="{724F7ACF-D6D2-4A9E-9A3D-EF96C8AC5A7C}" type="sibTrans" cxnId="{5BD54E5A-612C-4AAD-A0FC-27B6A2734B30}">
      <dgm:prSet/>
      <dgm:spPr/>
      <dgm:t>
        <a:bodyPr/>
        <a:lstStyle/>
        <a:p>
          <a:endParaRPr lang="en-MY"/>
        </a:p>
      </dgm:t>
    </dgm:pt>
    <dgm:pt modelId="{2F8FA246-C151-4FA4-93B8-D5F4AA8E6BC9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2877FB-11F1-4E2C-B21A-0FB93CE05B8C}" type="parTrans" cxnId="{EADABC9D-03AA-46A7-8E17-E26AED57B87A}">
      <dgm:prSet/>
      <dgm:spPr/>
      <dgm:t>
        <a:bodyPr/>
        <a:lstStyle/>
        <a:p>
          <a:endParaRPr lang="en-MY"/>
        </a:p>
      </dgm:t>
    </dgm:pt>
    <dgm:pt modelId="{157C325C-D2DE-40E6-ACA0-8FC2854CA945}" type="sibTrans" cxnId="{EADABC9D-03AA-46A7-8E17-E26AED57B87A}">
      <dgm:prSet/>
      <dgm:spPr/>
      <dgm:t>
        <a:bodyPr/>
        <a:lstStyle/>
        <a:p>
          <a:endParaRPr lang="en-MY"/>
        </a:p>
      </dgm:t>
    </dgm:pt>
    <dgm:pt modelId="{8C962261-1F48-4E1A-972C-8E84FF86DD0C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Premier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naik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72155A-A287-49B3-AF6F-75EFBFF8E703}" type="parTrans" cxnId="{94019B12-92D4-4A67-A671-43DB9CF5CBD7}">
      <dgm:prSet/>
      <dgm:spPr/>
      <dgm:t>
        <a:bodyPr/>
        <a:lstStyle/>
        <a:p>
          <a:endParaRPr lang="en-MY"/>
        </a:p>
      </dgm:t>
    </dgm:pt>
    <dgm:pt modelId="{E87F2EE5-DC67-4AD8-BBD2-CF3B5CE932AB}" type="sibTrans" cxnId="{94019B12-92D4-4A67-A671-43DB9CF5CBD7}">
      <dgm:prSet/>
      <dgm:spPr/>
      <dgm:t>
        <a:bodyPr/>
        <a:lstStyle/>
        <a:p>
          <a:endParaRPr lang="en-MY"/>
        </a:p>
      </dgm:t>
    </dgm:pt>
    <dgm:pt modelId="{D2BB0766-64BA-4CAE-A155-693A72013C3A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1/2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61B270-C1FC-46A9-95CA-5AFC69942873}" type="parTrans" cxnId="{29773BEB-AC6F-42AD-9D65-25B5676009EF}">
      <dgm:prSet/>
      <dgm:spPr/>
      <dgm:t>
        <a:bodyPr/>
        <a:lstStyle/>
        <a:p>
          <a:endParaRPr lang="en-MY"/>
        </a:p>
      </dgm:t>
    </dgm:pt>
    <dgm:pt modelId="{376B03C5-66D0-4B9C-9252-08D7AB415EAC}" type="sibTrans" cxnId="{29773BEB-AC6F-42AD-9D65-25B5676009EF}">
      <dgm:prSet/>
      <dgm:spPr/>
      <dgm:t>
        <a:bodyPr/>
        <a:lstStyle/>
        <a:p>
          <a:endParaRPr lang="en-MY"/>
        </a:p>
      </dgm:t>
    </dgm:pt>
    <dgm:pt modelId="{D8FBAC3D-B421-4B8D-AB2B-D12B98ED3DFC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3/4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920DA-8F91-40CC-8E1B-2D6DE39749AC}" type="parTrans" cxnId="{EC3855BB-E0B1-492C-99E9-1BE66FDCCDFE}">
      <dgm:prSet/>
      <dgm:spPr/>
      <dgm:t>
        <a:bodyPr/>
        <a:lstStyle/>
        <a:p>
          <a:endParaRPr lang="en-MY"/>
        </a:p>
      </dgm:t>
    </dgm:pt>
    <dgm:pt modelId="{FA5DE349-EB11-40C5-A25F-04D9AC89E692}" type="sibTrans" cxnId="{EC3855BB-E0B1-492C-99E9-1BE66FDCCDFE}">
      <dgm:prSet/>
      <dgm:spPr/>
      <dgm:t>
        <a:bodyPr/>
        <a:lstStyle/>
        <a:p>
          <a:endParaRPr lang="en-MY"/>
        </a:p>
      </dgm:t>
    </dgm:pt>
    <dgm:pt modelId="{E248CEFE-0642-4D00-8E22-51CFE253D5D6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45/90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AEFAC5-E81E-468F-823C-7EFD7295C84A}" type="parTrans" cxnId="{ED6CDAFB-7110-42F4-BF56-A6681EB4A6E9}">
      <dgm:prSet/>
      <dgm:spPr/>
      <dgm:t>
        <a:bodyPr/>
        <a:lstStyle/>
        <a:p>
          <a:endParaRPr lang="en-MY"/>
        </a:p>
      </dgm:t>
    </dgm:pt>
    <dgm:pt modelId="{FD21FB69-02FE-45E4-8266-BC59D04B8525}" type="sibTrans" cxnId="{ED6CDAFB-7110-42F4-BF56-A6681EB4A6E9}">
      <dgm:prSet/>
      <dgm:spPr/>
      <dgm:t>
        <a:bodyPr/>
        <a:lstStyle/>
        <a:p>
          <a:endParaRPr lang="en-MY"/>
        </a:p>
      </dgm:t>
    </dgm:pt>
    <dgm:pt modelId="{34D9C8A5-3FBD-4D64-BFC1-B94DC4EF9242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</a:t>
          </a:r>
          <a:r>
            <a:rPr lang="en-US" sz="3200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1800" dirty="0"/>
        </a:p>
      </dgm:t>
    </dgm:pt>
    <dgm:pt modelId="{B5019116-BB83-48EC-93ED-CDCE51ABA9FA}" type="parTrans" cxnId="{C2F47521-EBF8-4CFA-8DDC-9A2DCE33725E}">
      <dgm:prSet/>
      <dgm:spPr/>
      <dgm:t>
        <a:bodyPr/>
        <a:lstStyle/>
        <a:p>
          <a:endParaRPr lang="en-MY"/>
        </a:p>
      </dgm:t>
    </dgm:pt>
    <dgm:pt modelId="{1C09D19F-275D-4B06-9CCE-852765B8AF03}" type="sibTrans" cxnId="{C2F47521-EBF8-4CFA-8DDC-9A2DCE33725E}">
      <dgm:prSet/>
      <dgm:spPr/>
      <dgm:t>
        <a:bodyPr/>
        <a:lstStyle/>
        <a:p>
          <a:endParaRPr lang="en-MY"/>
        </a:p>
      </dgm:t>
    </dgm:pt>
    <dgm:pt modelId="{72E3F2D3-A616-4DD1-8433-61FC673B46EA}" type="pres">
      <dgm:prSet presAssocID="{396248AF-B637-429B-8669-AC55495D65B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6EDB2A35-5442-4A21-ABBE-32BF15675DEB}" type="pres">
      <dgm:prSet presAssocID="{998870F6-521F-4025-A758-0315AD475DFD}" presName="compositeNode" presStyleCnt="0">
        <dgm:presLayoutVars>
          <dgm:bulletEnabled val="1"/>
        </dgm:presLayoutVars>
      </dgm:prSet>
      <dgm:spPr/>
    </dgm:pt>
    <dgm:pt modelId="{62C318D8-A471-4B64-AA56-6A8D3C939B08}" type="pres">
      <dgm:prSet presAssocID="{998870F6-521F-4025-A758-0315AD475DFD}" presName="image" presStyleLbl="fgImgPlace1" presStyleIdx="0" presStyleCnt="1" custScaleX="80181" custScaleY="102149" custLinFactNeighborX="-55039" custLinFactNeighborY="1709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77D2724-A679-47D5-BEF2-7CC2BEEF0A83}" type="pres">
      <dgm:prSet presAssocID="{998870F6-521F-4025-A758-0315AD475DFD}" presName="childNode" presStyleLbl="node1" presStyleIdx="0" presStyleCnt="1" custScaleX="82151" custScaleY="128204" custLinFactNeighborX="5505" custLinFactNeighborY="-713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4A42A33-E1E2-443B-8A40-68BA2DDCB99E}" type="pres">
      <dgm:prSet presAssocID="{998870F6-521F-4025-A758-0315AD475DFD}" presName="parentNode" presStyleLbl="revTx" presStyleIdx="0" presStyleCnt="1" custScaleY="128204" custLinFactX="2863" custLinFactNeighborX="100000" custLinFactNeighborY="-7138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EAF827DB-D64A-432E-99D6-BDEDA0C7E0E4}" type="presOf" srcId="{998870F6-521F-4025-A758-0315AD475DFD}" destId="{74A42A33-E1E2-443B-8A40-68BA2DDCB99E}" srcOrd="0" destOrd="0" presId="urn:microsoft.com/office/officeart/2005/8/layout/hList2#1"/>
    <dgm:cxn modelId="{9040FD05-9D05-4063-9311-1CE5291CC726}" type="presOf" srcId="{396248AF-B637-429B-8669-AC55495D65BF}" destId="{72E3F2D3-A616-4DD1-8433-61FC673B46EA}" srcOrd="0" destOrd="0" presId="urn:microsoft.com/office/officeart/2005/8/layout/hList2#1"/>
    <dgm:cxn modelId="{5BD54E5A-612C-4AAD-A0FC-27B6A2734B30}" srcId="{396248AF-B637-429B-8669-AC55495D65BF}" destId="{998870F6-521F-4025-A758-0315AD475DFD}" srcOrd="0" destOrd="0" parTransId="{8960D547-042A-48BC-8CBB-FF8355C2AEED}" sibTransId="{724F7ACF-D6D2-4A9E-9A3D-EF96C8AC5A7C}"/>
    <dgm:cxn modelId="{FF0FB612-5987-4EFD-85CA-9004B1C19FD5}" type="presOf" srcId="{D8FBAC3D-B421-4B8D-AB2B-D12B98ED3DFC}" destId="{A77D2724-A679-47D5-BEF2-7CC2BEEF0A83}" srcOrd="0" destOrd="4" presId="urn:microsoft.com/office/officeart/2005/8/layout/hList2#1"/>
    <dgm:cxn modelId="{CAE69EE0-4ADE-4682-BD17-7964083C1F02}" type="presOf" srcId="{E248CEFE-0642-4D00-8E22-51CFE253D5D6}" destId="{A77D2724-A679-47D5-BEF2-7CC2BEEF0A83}" srcOrd="0" destOrd="5" presId="urn:microsoft.com/office/officeart/2005/8/layout/hList2#1"/>
    <dgm:cxn modelId="{C2F47521-EBF8-4CFA-8DDC-9A2DCE33725E}" srcId="{998870F6-521F-4025-A758-0315AD475DFD}" destId="{34D9C8A5-3FBD-4D64-BFC1-B94DC4EF9242}" srcOrd="0" destOrd="0" parTransId="{B5019116-BB83-48EC-93ED-CDCE51ABA9FA}" sibTransId="{1C09D19F-275D-4B06-9CCE-852765B8AF03}"/>
    <dgm:cxn modelId="{F5147B97-71A9-4006-97A5-E0530B1E2EE0}" type="presOf" srcId="{8C962261-1F48-4E1A-972C-8E84FF86DD0C}" destId="{A77D2724-A679-47D5-BEF2-7CC2BEEF0A83}" srcOrd="0" destOrd="2" presId="urn:microsoft.com/office/officeart/2005/8/layout/hList2#1"/>
    <dgm:cxn modelId="{EADABC9D-03AA-46A7-8E17-E26AED57B87A}" srcId="{998870F6-521F-4025-A758-0315AD475DFD}" destId="{2F8FA246-C151-4FA4-93B8-D5F4AA8E6BC9}" srcOrd="1" destOrd="0" parTransId="{FA2877FB-11F1-4E2C-B21A-0FB93CE05B8C}" sibTransId="{157C325C-D2DE-40E6-ACA0-8FC2854CA945}"/>
    <dgm:cxn modelId="{9D0039AB-1825-4A5C-A814-35FE2A77B203}" type="presOf" srcId="{D2BB0766-64BA-4CAE-A155-693A72013C3A}" destId="{A77D2724-A679-47D5-BEF2-7CC2BEEF0A83}" srcOrd="0" destOrd="3" presId="urn:microsoft.com/office/officeart/2005/8/layout/hList2#1"/>
    <dgm:cxn modelId="{CBDC68A6-838D-4534-9CC6-7A8CE6D2D76C}" type="presOf" srcId="{2F8FA246-C151-4FA4-93B8-D5F4AA8E6BC9}" destId="{A77D2724-A679-47D5-BEF2-7CC2BEEF0A83}" srcOrd="0" destOrd="1" presId="urn:microsoft.com/office/officeart/2005/8/layout/hList2#1"/>
    <dgm:cxn modelId="{A6315406-BC79-4513-B786-E7E74EA24338}" type="presOf" srcId="{34D9C8A5-3FBD-4D64-BFC1-B94DC4EF9242}" destId="{A77D2724-A679-47D5-BEF2-7CC2BEEF0A83}" srcOrd="0" destOrd="0" presId="urn:microsoft.com/office/officeart/2005/8/layout/hList2#1"/>
    <dgm:cxn modelId="{ED6CDAFB-7110-42F4-BF56-A6681EB4A6E9}" srcId="{998870F6-521F-4025-A758-0315AD475DFD}" destId="{E248CEFE-0642-4D00-8E22-51CFE253D5D6}" srcOrd="5" destOrd="0" parTransId="{EFAEFAC5-E81E-468F-823C-7EFD7295C84A}" sibTransId="{FD21FB69-02FE-45E4-8266-BC59D04B8525}"/>
    <dgm:cxn modelId="{29773BEB-AC6F-42AD-9D65-25B5676009EF}" srcId="{998870F6-521F-4025-A758-0315AD475DFD}" destId="{D2BB0766-64BA-4CAE-A155-693A72013C3A}" srcOrd="3" destOrd="0" parTransId="{C361B270-C1FC-46A9-95CA-5AFC69942873}" sibTransId="{376B03C5-66D0-4B9C-9252-08D7AB415EAC}"/>
    <dgm:cxn modelId="{EC3855BB-E0B1-492C-99E9-1BE66FDCCDFE}" srcId="{998870F6-521F-4025-A758-0315AD475DFD}" destId="{D8FBAC3D-B421-4B8D-AB2B-D12B98ED3DFC}" srcOrd="4" destOrd="0" parTransId="{A0A920DA-8F91-40CC-8E1B-2D6DE39749AC}" sibTransId="{FA5DE349-EB11-40C5-A25F-04D9AC89E692}"/>
    <dgm:cxn modelId="{94019B12-92D4-4A67-A671-43DB9CF5CBD7}" srcId="{998870F6-521F-4025-A758-0315AD475DFD}" destId="{8C962261-1F48-4E1A-972C-8E84FF86DD0C}" srcOrd="2" destOrd="0" parTransId="{5172155A-A287-49B3-AF6F-75EFBFF8E703}" sibTransId="{E87F2EE5-DC67-4AD8-BBD2-CF3B5CE932AB}"/>
    <dgm:cxn modelId="{5BD1DA8B-6F65-4561-859B-0F83DC8963B1}" type="presParOf" srcId="{72E3F2D3-A616-4DD1-8433-61FC673B46EA}" destId="{6EDB2A35-5442-4A21-ABBE-32BF15675DEB}" srcOrd="0" destOrd="0" presId="urn:microsoft.com/office/officeart/2005/8/layout/hList2#1"/>
    <dgm:cxn modelId="{C67F0337-9754-4DF6-828A-5BD99BB24385}" type="presParOf" srcId="{6EDB2A35-5442-4A21-ABBE-32BF15675DEB}" destId="{62C318D8-A471-4B64-AA56-6A8D3C939B08}" srcOrd="0" destOrd="0" presId="urn:microsoft.com/office/officeart/2005/8/layout/hList2#1"/>
    <dgm:cxn modelId="{EE32E609-697A-47AD-A33F-6BFA2853ACED}" type="presParOf" srcId="{6EDB2A35-5442-4A21-ABBE-32BF15675DEB}" destId="{A77D2724-A679-47D5-BEF2-7CC2BEEF0A83}" srcOrd="1" destOrd="0" presId="urn:microsoft.com/office/officeart/2005/8/layout/hList2#1"/>
    <dgm:cxn modelId="{AD02F4CB-CF10-4DFC-944B-29D6373D4E1D}" type="presParOf" srcId="{6EDB2A35-5442-4A21-ABBE-32BF15675DEB}" destId="{74A42A33-E1E2-443B-8A40-68BA2DDCB99E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A02280-77D6-40D0-ACCB-6571F58D121F}" type="doc">
      <dgm:prSet loTypeId="urn:microsoft.com/office/officeart/2005/8/layout/vList4#1" loCatId="list" qsTypeId="urn:microsoft.com/office/officeart/2005/8/quickstyle/simple1#4" qsCatId="simple" csTypeId="urn:microsoft.com/office/officeart/2005/8/colors/colorful5#1" csCatId="colorful" phldr="1"/>
      <dgm:spPr/>
      <dgm:t>
        <a:bodyPr/>
        <a:lstStyle/>
        <a:p>
          <a:endParaRPr lang="en-MY"/>
        </a:p>
      </dgm:t>
    </dgm:pt>
    <dgm:pt modelId="{7813550C-9854-4B8D-A383-A3B2C3A3F0FA}">
      <dgm:prSet phldrT="[Text]" custT="1"/>
      <dgm:spPr>
        <a:solidFill>
          <a:srgbClr val="00B0F0"/>
        </a:solidFill>
      </dgm:spPr>
      <dgm:t>
        <a:bodyPr/>
        <a:lstStyle/>
        <a:p>
          <a:pPr algn="l"/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l"/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 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4DED8-1F05-42EB-827C-2C8288D727E7}" type="parTrans" cxnId="{DD2148C3-08A0-4693-9818-62E417E0ECAF}">
      <dgm:prSet/>
      <dgm:spPr/>
      <dgm:t>
        <a:bodyPr/>
        <a:lstStyle/>
        <a:p>
          <a:endParaRPr lang="en-MY"/>
        </a:p>
      </dgm:t>
    </dgm:pt>
    <dgm:pt modelId="{7A2FF401-A61F-43F6-A260-BD8C3136B468}" type="sibTrans" cxnId="{DD2148C3-08A0-4693-9818-62E417E0ECAF}">
      <dgm:prSet/>
      <dgm:spPr/>
      <dgm:t>
        <a:bodyPr/>
        <a:lstStyle/>
        <a:p>
          <a:endParaRPr lang="en-MY"/>
        </a:p>
      </dgm:t>
    </dgm:pt>
    <dgm:pt modelId="{0453DBFF-D9B7-4ED9-A99B-1B14B999EF35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BELAS (18)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0B19D-D381-4601-AE1D-618A201E6160}" type="parTrans" cxnId="{4DC05C5F-4B71-40CC-A6EA-A56FC33ACCE3}">
      <dgm:prSet/>
      <dgm:spPr/>
      <dgm:t>
        <a:bodyPr/>
        <a:lstStyle/>
        <a:p>
          <a:endParaRPr lang="en-MY"/>
        </a:p>
      </dgm:t>
    </dgm:pt>
    <dgm:pt modelId="{D7B118ED-52E0-49D0-BF82-E30AA0AB530B}" type="sibTrans" cxnId="{4DC05C5F-4B71-40CC-A6EA-A56FC33ACCE3}">
      <dgm:prSet/>
      <dgm:spPr/>
      <dgm:t>
        <a:bodyPr/>
        <a:lstStyle/>
        <a:p>
          <a:endParaRPr lang="en-MY"/>
        </a:p>
      </dgm:t>
    </dgm:pt>
    <dgm:pt modelId="{9F231CF9-D861-4146-8F63-F0FBB596028F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EMPAT (4)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E86A9-FF60-4341-9E13-9F7381EFE39E}" type="parTrans" cxnId="{E4D17F0C-5063-4048-80E3-0E599D84525A}">
      <dgm:prSet/>
      <dgm:spPr/>
      <dgm:t>
        <a:bodyPr/>
        <a:lstStyle/>
        <a:p>
          <a:endParaRPr lang="en-MY"/>
        </a:p>
      </dgm:t>
    </dgm:pt>
    <dgm:pt modelId="{23A5139A-CDE6-4A4C-A4F4-1AF6A1D40A2A}" type="sibTrans" cxnId="{E4D17F0C-5063-4048-80E3-0E599D84525A}">
      <dgm:prSet/>
      <dgm:spPr/>
      <dgm:t>
        <a:bodyPr/>
        <a:lstStyle/>
        <a:p>
          <a:endParaRPr lang="en-MY"/>
        </a:p>
      </dgm:t>
    </dgm:pt>
    <dgm:pt modelId="{630F0065-930E-41BE-9DA8-028452D8F049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D15B16-F953-4AF0-BE07-603F47375B11}" type="parTrans" cxnId="{7DDF0656-E954-4A8A-9A85-CE5DCF5AC2B9}">
      <dgm:prSet/>
      <dgm:spPr/>
      <dgm:t>
        <a:bodyPr/>
        <a:lstStyle/>
        <a:p>
          <a:endParaRPr lang="en-MY"/>
        </a:p>
      </dgm:t>
    </dgm:pt>
    <dgm:pt modelId="{F98380D2-7324-4469-ACE8-2AA6D830D249}" type="sibTrans" cxnId="{7DDF0656-E954-4A8A-9A85-CE5DCF5AC2B9}">
      <dgm:prSet/>
      <dgm:spPr/>
      <dgm:t>
        <a:bodyPr/>
        <a:lstStyle/>
        <a:p>
          <a:endParaRPr lang="en-MY"/>
        </a:p>
      </dgm:t>
    </dgm:pt>
    <dgm:pt modelId="{D9D0347F-5EA2-4DF0-B3E6-738BF5376B8B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TERCOROT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1ABEBA-8E24-4576-AAFD-E03A2A9B63D8}" type="parTrans" cxnId="{03C06209-7856-4FE7-9154-214B453D735D}">
      <dgm:prSet/>
      <dgm:spPr/>
      <dgm:t>
        <a:bodyPr/>
        <a:lstStyle/>
        <a:p>
          <a:endParaRPr lang="en-MY"/>
        </a:p>
      </dgm:t>
    </dgm:pt>
    <dgm:pt modelId="{AD75106E-F02A-4F5F-AF43-2639A7A75477}" type="sibTrans" cxnId="{03C06209-7856-4FE7-9154-214B453D735D}">
      <dgm:prSet/>
      <dgm:spPr/>
      <dgm:t>
        <a:bodyPr/>
        <a:lstStyle/>
        <a:p>
          <a:endParaRPr lang="en-MY"/>
        </a:p>
      </dgm:t>
    </dgm:pt>
    <dgm:pt modelId="{98C6E4DA-7A11-4025-8696-27A6739B4D29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SEPULUH (10)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27A3C9-D9F3-48A4-8C07-8329AB064B6F}" type="sibTrans" cxnId="{EE1CB24D-19B1-4BD3-B681-22DC2F153603}">
      <dgm:prSet/>
      <dgm:spPr/>
      <dgm:t>
        <a:bodyPr/>
        <a:lstStyle/>
        <a:p>
          <a:endParaRPr lang="en-MY"/>
        </a:p>
      </dgm:t>
    </dgm:pt>
    <dgm:pt modelId="{697003A7-426E-47B8-94E9-B88E1070327E}" type="parTrans" cxnId="{EE1CB24D-19B1-4BD3-B681-22DC2F153603}">
      <dgm:prSet/>
      <dgm:spPr/>
      <dgm:t>
        <a:bodyPr/>
        <a:lstStyle/>
        <a:p>
          <a:endParaRPr lang="en-MY"/>
        </a:p>
      </dgm:t>
    </dgm:pt>
    <dgm:pt modelId="{F9352D6C-573A-48FD-8DB2-3D8E8AC98A25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D366F4-47CD-4C59-9D47-1A27073CDEC2}" type="parTrans" cxnId="{5E9FF824-E7A9-4113-8449-49B36DEA405C}">
      <dgm:prSet/>
      <dgm:spPr/>
      <dgm:t>
        <a:bodyPr/>
        <a:lstStyle/>
        <a:p>
          <a:endParaRPr lang="en-MY"/>
        </a:p>
      </dgm:t>
    </dgm:pt>
    <dgm:pt modelId="{5762DEE9-A855-4E61-859D-0FCDE36FC8F8}" type="sibTrans" cxnId="{5E9FF824-E7A9-4113-8449-49B36DEA405C}">
      <dgm:prSet/>
      <dgm:spPr/>
      <dgm:t>
        <a:bodyPr/>
        <a:lstStyle/>
        <a:p>
          <a:endParaRPr lang="en-MY"/>
        </a:p>
      </dgm:t>
    </dgm:pt>
    <dgm:pt modelId="{7DFA2EF1-2110-4F04-85D9-32D410EEA751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SEMBILAN PULUH (90)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dgm:t>
    </dgm:pt>
    <dgm:pt modelId="{1C93D8AC-EDE9-4A68-9293-FA5CBB9958C4}" type="parTrans" cxnId="{6F990DDD-3C16-4A44-8E17-72CE6BA90465}">
      <dgm:prSet/>
      <dgm:spPr/>
      <dgm:t>
        <a:bodyPr/>
        <a:lstStyle/>
        <a:p>
          <a:endParaRPr lang="en-MY"/>
        </a:p>
      </dgm:t>
    </dgm:pt>
    <dgm:pt modelId="{F9F72C98-5753-4796-9F8A-52BC186E646E}" type="sibTrans" cxnId="{6F990DDD-3C16-4A44-8E17-72CE6BA90465}">
      <dgm:prSet/>
      <dgm:spPr/>
      <dgm:t>
        <a:bodyPr/>
        <a:lstStyle/>
        <a:p>
          <a:endParaRPr lang="en-MY"/>
        </a:p>
      </dgm:t>
    </dgm:pt>
    <dgm:pt modelId="{93C738F4-4F06-4A94-8362-8B5ABCC6816C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20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DA3DE4-CE25-4EC4-B6BA-C41BA32FBD99}" type="parTrans" cxnId="{9DED691C-834A-4EFA-AFAF-C3905B71163A}">
      <dgm:prSet/>
      <dgm:spPr/>
      <dgm:t>
        <a:bodyPr/>
        <a:lstStyle/>
        <a:p>
          <a:endParaRPr lang="en-MY"/>
        </a:p>
      </dgm:t>
    </dgm:pt>
    <dgm:pt modelId="{BBA630FA-52EA-4608-A3CA-F0DBEA589BDA}" type="sibTrans" cxnId="{9DED691C-834A-4EFA-AFAF-C3905B71163A}">
      <dgm:prSet/>
      <dgm:spPr/>
      <dgm:t>
        <a:bodyPr/>
        <a:lstStyle/>
        <a:p>
          <a:endParaRPr lang="en-MY"/>
        </a:p>
      </dgm:t>
    </dgm:pt>
    <dgm:pt modelId="{5B120F7F-52F9-4CC7-BB63-9E549AD4C5E3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25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25161-9AB4-4644-9673-79FD97D0367E}" type="parTrans" cxnId="{69519E90-B79E-468E-85B9-A9596D700F45}">
      <dgm:prSet/>
      <dgm:spPr/>
      <dgm:t>
        <a:bodyPr/>
        <a:lstStyle/>
        <a:p>
          <a:endParaRPr lang="en-MY"/>
        </a:p>
      </dgm:t>
    </dgm:pt>
    <dgm:pt modelId="{C392E98F-64BE-4EE1-B2B9-0FE4DABB2B66}" type="sibTrans" cxnId="{69519E90-B79E-468E-85B9-A9596D700F45}">
      <dgm:prSet/>
      <dgm:spPr/>
      <dgm:t>
        <a:bodyPr/>
        <a:lstStyle/>
        <a:p>
          <a:endParaRPr lang="en-MY"/>
        </a:p>
      </dgm:t>
    </dgm:pt>
    <dgm:pt modelId="{4326F8F7-6932-48FD-8865-0AA497263774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20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2FF4CBE-F07C-4858-95C7-8C8EC6C2DE5B}" type="parTrans" cxnId="{31AC5EA5-0638-4101-8B51-31D4BEFC178B}">
      <dgm:prSet/>
      <dgm:spPr/>
      <dgm:t>
        <a:bodyPr/>
        <a:lstStyle/>
        <a:p>
          <a:endParaRPr lang="en-MY"/>
        </a:p>
      </dgm:t>
    </dgm:pt>
    <dgm:pt modelId="{498D1346-128E-4A03-8419-18603C80EA88}" type="sibTrans" cxnId="{31AC5EA5-0638-4101-8B51-31D4BEFC178B}">
      <dgm:prSet/>
      <dgm:spPr/>
      <dgm:t>
        <a:bodyPr/>
        <a:lstStyle/>
        <a:p>
          <a:endParaRPr lang="en-MY"/>
        </a:p>
      </dgm:t>
    </dgm:pt>
    <dgm:pt modelId="{7FF72011-7E31-4F16-A355-4CF876F30D10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25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675F7-79D0-42FD-A96F-931D2C80E063}" type="parTrans" cxnId="{790F6531-1FB9-453E-8F1E-C1F97864422B}">
      <dgm:prSet/>
      <dgm:spPr/>
      <dgm:t>
        <a:bodyPr/>
        <a:lstStyle/>
        <a:p>
          <a:endParaRPr lang="en-MY"/>
        </a:p>
      </dgm:t>
    </dgm:pt>
    <dgm:pt modelId="{8787B5EE-CEC6-49F2-A0D9-933AB44302AA}" type="sibTrans" cxnId="{790F6531-1FB9-453E-8F1E-C1F97864422B}">
      <dgm:prSet/>
      <dgm:spPr/>
      <dgm:t>
        <a:bodyPr/>
        <a:lstStyle/>
        <a:p>
          <a:endParaRPr lang="en-MY"/>
        </a:p>
      </dgm:t>
    </dgm:pt>
    <dgm:pt modelId="{BED47068-45E1-4DCA-BD9A-3848EA5E317E}" type="pres">
      <dgm:prSet presAssocID="{2EA02280-77D6-40D0-ACCB-6571F58D121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C4BBD97-6F12-427F-B2C0-F6C49E94E71E}" type="pres">
      <dgm:prSet presAssocID="{7813550C-9854-4B8D-A383-A3B2C3A3F0FA}" presName="comp" presStyleCnt="0"/>
      <dgm:spPr/>
    </dgm:pt>
    <dgm:pt modelId="{A3D152C2-CE11-4E46-A202-E89F860EA32D}" type="pres">
      <dgm:prSet presAssocID="{7813550C-9854-4B8D-A383-A3B2C3A3F0FA}" presName="box" presStyleLbl="node1" presStyleIdx="0" presStyleCnt="1" custScaleY="103444" custLinFactNeighborY="-691"/>
      <dgm:spPr/>
      <dgm:t>
        <a:bodyPr/>
        <a:lstStyle/>
        <a:p>
          <a:endParaRPr lang="en-MY"/>
        </a:p>
      </dgm:t>
    </dgm:pt>
    <dgm:pt modelId="{25DE37C5-0082-44CB-ABC3-EFD12931F2AB}" type="pres">
      <dgm:prSet presAssocID="{7813550C-9854-4B8D-A383-A3B2C3A3F0FA}" presName="img" presStyleLbl="fgImgPlace1" presStyleIdx="0" presStyleCnt="1" custScaleX="117642" custScaleY="69049" custLinFactNeighborX="-12123" custLinFactNeighborY="-792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955316-CA84-4761-B847-7EB873A1FC37}" type="pres">
      <dgm:prSet presAssocID="{7813550C-9854-4B8D-A383-A3B2C3A3F0FA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BF0C7FE-4523-4AAE-9090-301AC10A4A22}" type="presOf" srcId="{D9D0347F-5EA2-4DF0-B3E6-738BF5376B8B}" destId="{63955316-CA84-4761-B847-7EB873A1FC37}" srcOrd="1" destOrd="11" presId="urn:microsoft.com/office/officeart/2005/8/layout/vList4#1"/>
    <dgm:cxn modelId="{69519E90-B79E-468E-85B9-A9596D700F45}" srcId="{7DFA2EF1-2110-4F04-85D9-32D410EEA751}" destId="{5B120F7F-52F9-4CC7-BB63-9E549AD4C5E3}" srcOrd="2" destOrd="0" parTransId="{04025161-9AB4-4644-9673-79FD97D0367E}" sibTransId="{C392E98F-64BE-4EE1-B2B9-0FE4DABB2B66}"/>
    <dgm:cxn modelId="{6B57C453-4A20-49BA-9A41-5BEE4B11D5A0}" type="presOf" srcId="{93C738F4-4F06-4A94-8362-8B5ABCC6816C}" destId="{A3D152C2-CE11-4E46-A202-E89F860EA32D}" srcOrd="0" destOrd="7" presId="urn:microsoft.com/office/officeart/2005/8/layout/vList4#1"/>
    <dgm:cxn modelId="{440B6DF5-A741-4DB2-BBF6-3FFD00524C5D}" type="presOf" srcId="{9F231CF9-D861-4146-8F63-F0FBB596028F}" destId="{63955316-CA84-4761-B847-7EB873A1FC37}" srcOrd="1" destOrd="3" presId="urn:microsoft.com/office/officeart/2005/8/layout/vList4#1"/>
    <dgm:cxn modelId="{B3AC5F4D-9764-4382-BED5-52BA2E0FAB26}" type="presOf" srcId="{0453DBFF-D9B7-4ED9-A99B-1B14B999EF35}" destId="{63955316-CA84-4761-B847-7EB873A1FC37}" srcOrd="1" destOrd="2" presId="urn:microsoft.com/office/officeart/2005/8/layout/vList4#1"/>
    <dgm:cxn modelId="{70AFB605-D3C7-4272-AA0F-04450620C955}" type="presOf" srcId="{F9352D6C-573A-48FD-8DB2-3D8E8AC98A25}" destId="{63955316-CA84-4761-B847-7EB873A1FC37}" srcOrd="1" destOrd="4" presId="urn:microsoft.com/office/officeart/2005/8/layout/vList4#1"/>
    <dgm:cxn modelId="{6F990DDD-3C16-4A44-8E17-72CE6BA90465}" srcId="{7813550C-9854-4B8D-A383-A3B2C3A3F0FA}" destId="{7DFA2EF1-2110-4F04-85D9-32D410EEA751}" srcOrd="4" destOrd="0" parTransId="{1C93D8AC-EDE9-4A68-9293-FA5CBB9958C4}" sibTransId="{F9F72C98-5753-4796-9F8A-52BC186E646E}"/>
    <dgm:cxn modelId="{D684CB86-8853-486E-8FA2-BC61102BD638}" type="presOf" srcId="{7DFA2EF1-2110-4F04-85D9-32D410EEA751}" destId="{63955316-CA84-4761-B847-7EB873A1FC37}" srcOrd="1" destOrd="5" presId="urn:microsoft.com/office/officeart/2005/8/layout/vList4#1"/>
    <dgm:cxn modelId="{AE06A8A2-2425-4901-9016-ACB630FA5F33}" type="presOf" srcId="{98C6E4DA-7A11-4025-8696-27A6739B4D29}" destId="{63955316-CA84-4761-B847-7EB873A1FC37}" srcOrd="1" destOrd="1" presId="urn:microsoft.com/office/officeart/2005/8/layout/vList4#1"/>
    <dgm:cxn modelId="{DD2148C3-08A0-4693-9818-62E417E0ECAF}" srcId="{2EA02280-77D6-40D0-ACCB-6571F58D121F}" destId="{7813550C-9854-4B8D-A383-A3B2C3A3F0FA}" srcOrd="0" destOrd="0" parTransId="{B614DED8-1F05-42EB-827C-2C8288D727E7}" sibTransId="{7A2FF401-A61F-43F6-A260-BD8C3136B468}"/>
    <dgm:cxn modelId="{7DDF0656-E954-4A8A-9A85-CE5DCF5AC2B9}" srcId="{7813550C-9854-4B8D-A383-A3B2C3A3F0FA}" destId="{630F0065-930E-41BE-9DA8-028452D8F049}" srcOrd="5" destOrd="0" parTransId="{E3D15B16-F953-4AF0-BE07-603F47375B11}" sibTransId="{F98380D2-7324-4469-ACE8-2AA6D830D249}"/>
    <dgm:cxn modelId="{EBFF843F-8A3B-46E8-8752-5CD42EC17915}" type="presOf" srcId="{7813550C-9854-4B8D-A383-A3B2C3A3F0FA}" destId="{A3D152C2-CE11-4E46-A202-E89F860EA32D}" srcOrd="0" destOrd="0" presId="urn:microsoft.com/office/officeart/2005/8/layout/vList4#1"/>
    <dgm:cxn modelId="{790F6531-1FB9-453E-8F1E-C1F97864422B}" srcId="{7DFA2EF1-2110-4F04-85D9-32D410EEA751}" destId="{7FF72011-7E31-4F16-A355-4CF876F30D10}" srcOrd="0" destOrd="0" parTransId="{09C675F7-79D0-42FD-A96F-931D2C80E063}" sibTransId="{8787B5EE-CEC6-49F2-A0D9-933AB44302AA}"/>
    <dgm:cxn modelId="{6E181A78-F128-40E1-B560-839500EB5EAC}" type="presOf" srcId="{F9352D6C-573A-48FD-8DB2-3D8E8AC98A25}" destId="{A3D152C2-CE11-4E46-A202-E89F860EA32D}" srcOrd="0" destOrd="4" presId="urn:microsoft.com/office/officeart/2005/8/layout/vList4#1"/>
    <dgm:cxn modelId="{31AC5EA5-0638-4101-8B51-31D4BEFC178B}" srcId="{7DFA2EF1-2110-4F04-85D9-32D410EEA751}" destId="{4326F8F7-6932-48FD-8865-0AA497263774}" srcOrd="3" destOrd="0" parTransId="{E2FF4CBE-F07C-4858-95C7-8C8EC6C2DE5B}" sibTransId="{498D1346-128E-4A03-8419-18603C80EA88}"/>
    <dgm:cxn modelId="{9CEBD615-F41F-493A-889A-AB514854BA94}" type="presOf" srcId="{4326F8F7-6932-48FD-8865-0AA497263774}" destId="{A3D152C2-CE11-4E46-A202-E89F860EA32D}" srcOrd="0" destOrd="9" presId="urn:microsoft.com/office/officeart/2005/8/layout/vList4#1"/>
    <dgm:cxn modelId="{E4D17F0C-5063-4048-80E3-0E599D84525A}" srcId="{7813550C-9854-4B8D-A383-A3B2C3A3F0FA}" destId="{9F231CF9-D861-4146-8F63-F0FBB596028F}" srcOrd="2" destOrd="0" parTransId="{FCFE86A9-FF60-4341-9E13-9F7381EFE39E}" sibTransId="{23A5139A-CDE6-4A4C-A4F4-1AF6A1D40A2A}"/>
    <dgm:cxn modelId="{943F7C7C-5078-44F2-BB42-7BFFA0CCAB60}" type="presOf" srcId="{7813550C-9854-4B8D-A383-A3B2C3A3F0FA}" destId="{63955316-CA84-4761-B847-7EB873A1FC37}" srcOrd="1" destOrd="0" presId="urn:microsoft.com/office/officeart/2005/8/layout/vList4#1"/>
    <dgm:cxn modelId="{4DC05C5F-4B71-40CC-A6EA-A56FC33ACCE3}" srcId="{7813550C-9854-4B8D-A383-A3B2C3A3F0FA}" destId="{0453DBFF-D9B7-4ED9-A99B-1B14B999EF35}" srcOrd="1" destOrd="0" parTransId="{8B00B19D-D381-4601-AE1D-618A201E6160}" sibTransId="{D7B118ED-52E0-49D0-BF82-E30AA0AB530B}"/>
    <dgm:cxn modelId="{91EFE149-716A-4F8F-9BDF-09C55E391037}" type="presOf" srcId="{98C6E4DA-7A11-4025-8696-27A6739B4D29}" destId="{A3D152C2-CE11-4E46-A202-E89F860EA32D}" srcOrd="0" destOrd="1" presId="urn:microsoft.com/office/officeart/2005/8/layout/vList4#1"/>
    <dgm:cxn modelId="{A0155665-9816-4F32-8F1E-5928E9DD1A2E}" type="presOf" srcId="{D9D0347F-5EA2-4DF0-B3E6-738BF5376B8B}" destId="{A3D152C2-CE11-4E46-A202-E89F860EA32D}" srcOrd="0" destOrd="11" presId="urn:microsoft.com/office/officeart/2005/8/layout/vList4#1"/>
    <dgm:cxn modelId="{9586A99E-2BD2-4CD1-AB7A-EA261DDCB479}" type="presOf" srcId="{0453DBFF-D9B7-4ED9-A99B-1B14B999EF35}" destId="{A3D152C2-CE11-4E46-A202-E89F860EA32D}" srcOrd="0" destOrd="2" presId="urn:microsoft.com/office/officeart/2005/8/layout/vList4#1"/>
    <dgm:cxn modelId="{9DED691C-834A-4EFA-AFAF-C3905B71163A}" srcId="{7DFA2EF1-2110-4F04-85D9-32D410EEA751}" destId="{93C738F4-4F06-4A94-8362-8B5ABCC6816C}" srcOrd="1" destOrd="0" parTransId="{C0DA3DE4-CE25-4EC4-B6BA-C41BA32FBD99}" sibTransId="{BBA630FA-52EA-4608-A3CA-F0DBEA589BDA}"/>
    <dgm:cxn modelId="{5E9FF824-E7A9-4113-8449-49B36DEA405C}" srcId="{7813550C-9854-4B8D-A383-A3B2C3A3F0FA}" destId="{F9352D6C-573A-48FD-8DB2-3D8E8AC98A25}" srcOrd="3" destOrd="0" parTransId="{FED366F4-47CD-4C59-9D47-1A27073CDEC2}" sibTransId="{5762DEE9-A855-4E61-859D-0FCDE36FC8F8}"/>
    <dgm:cxn modelId="{2CC008BE-ABB3-41DC-8C63-6444A6DA47A7}" type="presOf" srcId="{5B120F7F-52F9-4CC7-BB63-9E549AD4C5E3}" destId="{63955316-CA84-4761-B847-7EB873A1FC37}" srcOrd="1" destOrd="8" presId="urn:microsoft.com/office/officeart/2005/8/layout/vList4#1"/>
    <dgm:cxn modelId="{1A3F8B88-D712-4F0D-9742-EB7C163FA9D2}" type="presOf" srcId="{5B120F7F-52F9-4CC7-BB63-9E549AD4C5E3}" destId="{A3D152C2-CE11-4E46-A202-E89F860EA32D}" srcOrd="0" destOrd="8" presId="urn:microsoft.com/office/officeart/2005/8/layout/vList4#1"/>
    <dgm:cxn modelId="{DFB9A0C0-637A-4AB2-973F-0BBF39C40709}" type="presOf" srcId="{2EA02280-77D6-40D0-ACCB-6571F58D121F}" destId="{BED47068-45E1-4DCA-BD9A-3848EA5E317E}" srcOrd="0" destOrd="0" presId="urn:microsoft.com/office/officeart/2005/8/layout/vList4#1"/>
    <dgm:cxn modelId="{D86A9EBF-6EEF-4E57-8122-08A61A2DD515}" type="presOf" srcId="{93C738F4-4F06-4A94-8362-8B5ABCC6816C}" destId="{63955316-CA84-4761-B847-7EB873A1FC37}" srcOrd="1" destOrd="7" presId="urn:microsoft.com/office/officeart/2005/8/layout/vList4#1"/>
    <dgm:cxn modelId="{F4EAE354-C919-4CE4-AF1D-6D15DF99EC5B}" type="presOf" srcId="{7FF72011-7E31-4F16-A355-4CF876F30D10}" destId="{A3D152C2-CE11-4E46-A202-E89F860EA32D}" srcOrd="0" destOrd="6" presId="urn:microsoft.com/office/officeart/2005/8/layout/vList4#1"/>
    <dgm:cxn modelId="{72DA1446-9AC8-4677-B7A5-472FCD95C3CC}" type="presOf" srcId="{630F0065-930E-41BE-9DA8-028452D8F049}" destId="{63955316-CA84-4761-B847-7EB873A1FC37}" srcOrd="1" destOrd="10" presId="urn:microsoft.com/office/officeart/2005/8/layout/vList4#1"/>
    <dgm:cxn modelId="{5DC7EE72-2838-4485-82AF-2BD9C2967183}" type="presOf" srcId="{630F0065-930E-41BE-9DA8-028452D8F049}" destId="{A3D152C2-CE11-4E46-A202-E89F860EA32D}" srcOrd="0" destOrd="10" presId="urn:microsoft.com/office/officeart/2005/8/layout/vList4#1"/>
    <dgm:cxn modelId="{EE1CB24D-19B1-4BD3-B681-22DC2F153603}" srcId="{7813550C-9854-4B8D-A383-A3B2C3A3F0FA}" destId="{98C6E4DA-7A11-4025-8696-27A6739B4D29}" srcOrd="0" destOrd="0" parTransId="{697003A7-426E-47B8-94E9-B88E1070327E}" sibTransId="{2027A3C9-D9F3-48A4-8C07-8329AB064B6F}"/>
    <dgm:cxn modelId="{0F2985AD-1CE3-48BD-8F26-BE5B281263B5}" type="presOf" srcId="{4326F8F7-6932-48FD-8865-0AA497263774}" destId="{63955316-CA84-4761-B847-7EB873A1FC37}" srcOrd="1" destOrd="9" presId="urn:microsoft.com/office/officeart/2005/8/layout/vList4#1"/>
    <dgm:cxn modelId="{BBE1D979-F4CA-4CBD-86D4-4CC2B19207C3}" type="presOf" srcId="{9F231CF9-D861-4146-8F63-F0FBB596028F}" destId="{A3D152C2-CE11-4E46-A202-E89F860EA32D}" srcOrd="0" destOrd="3" presId="urn:microsoft.com/office/officeart/2005/8/layout/vList4#1"/>
    <dgm:cxn modelId="{EB13FA14-8196-4A59-9800-5D9EB85C0D2C}" type="presOf" srcId="{7DFA2EF1-2110-4F04-85D9-32D410EEA751}" destId="{A3D152C2-CE11-4E46-A202-E89F860EA32D}" srcOrd="0" destOrd="5" presId="urn:microsoft.com/office/officeart/2005/8/layout/vList4#1"/>
    <dgm:cxn modelId="{47C08136-FBC5-4AF4-88C1-25D8FC633532}" type="presOf" srcId="{7FF72011-7E31-4F16-A355-4CF876F30D10}" destId="{63955316-CA84-4761-B847-7EB873A1FC37}" srcOrd="1" destOrd="6" presId="urn:microsoft.com/office/officeart/2005/8/layout/vList4#1"/>
    <dgm:cxn modelId="{03C06209-7856-4FE7-9154-214B453D735D}" srcId="{7813550C-9854-4B8D-A383-A3B2C3A3F0FA}" destId="{D9D0347F-5EA2-4DF0-B3E6-738BF5376B8B}" srcOrd="6" destOrd="0" parTransId="{0C1ABEBA-8E24-4576-AAFD-E03A2A9B63D8}" sibTransId="{AD75106E-F02A-4F5F-AF43-2639A7A75477}"/>
    <dgm:cxn modelId="{7EC35B65-8468-40C4-83FF-EB5F53D537D6}" type="presParOf" srcId="{BED47068-45E1-4DCA-BD9A-3848EA5E317E}" destId="{4C4BBD97-6F12-427F-B2C0-F6C49E94E71E}" srcOrd="0" destOrd="0" presId="urn:microsoft.com/office/officeart/2005/8/layout/vList4#1"/>
    <dgm:cxn modelId="{AA8A2DD0-49FB-46CA-AD68-361B6A26AB0F}" type="presParOf" srcId="{4C4BBD97-6F12-427F-B2C0-F6C49E94E71E}" destId="{A3D152C2-CE11-4E46-A202-E89F860EA32D}" srcOrd="0" destOrd="0" presId="urn:microsoft.com/office/officeart/2005/8/layout/vList4#1"/>
    <dgm:cxn modelId="{E4597186-AFCE-455B-B46E-603258A05A72}" type="presParOf" srcId="{4C4BBD97-6F12-427F-B2C0-F6C49E94E71E}" destId="{25DE37C5-0082-44CB-ABC3-EFD12931F2AB}" srcOrd="1" destOrd="0" presId="urn:microsoft.com/office/officeart/2005/8/layout/vList4#1"/>
    <dgm:cxn modelId="{7688CA7C-CAE4-41A9-B45C-D03018E2727C}" type="presParOf" srcId="{4C4BBD97-6F12-427F-B2C0-F6C49E94E71E}" destId="{63955316-CA84-4761-B847-7EB873A1FC37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C31550-9B5A-4977-822C-D0846885CE94}" type="doc">
      <dgm:prSet loTypeId="urn:microsoft.com/office/officeart/2005/8/layout/cycle2" loCatId="cycle" qsTypeId="urn:microsoft.com/office/officeart/2005/8/quickstyle/simple5#1" qsCatId="simple" csTypeId="urn:microsoft.com/office/officeart/2005/8/colors/colorful5#2" csCatId="colorful" phldr="1"/>
      <dgm:spPr/>
      <dgm:t>
        <a:bodyPr/>
        <a:lstStyle/>
        <a:p>
          <a:endParaRPr lang="en-MY"/>
        </a:p>
      </dgm:t>
    </dgm:pt>
    <dgm:pt modelId="{C6D663A0-5C69-41AB-A420-6FA452C8FC30}">
      <dgm:prSet phldrT="[Text]" custT="1"/>
      <dgm:spPr/>
      <dgm:t>
        <a:bodyPr/>
        <a:lstStyle/>
        <a:p>
          <a:r>
            <a:rPr lang="en-US" sz="3200" dirty="0" smtClean="0"/>
            <a:t>2</a:t>
          </a:r>
          <a:endParaRPr lang="en-MY" sz="3200" dirty="0"/>
        </a:p>
      </dgm:t>
    </dgm:pt>
    <dgm:pt modelId="{1A1EB22B-1095-4F9F-B6A2-D0FBDBA5F447}" type="parTrans" cxnId="{DE22D5F8-00DE-45DE-A079-0F0980FF6B7C}">
      <dgm:prSet/>
      <dgm:spPr/>
      <dgm:t>
        <a:bodyPr/>
        <a:lstStyle/>
        <a:p>
          <a:endParaRPr lang="en-MY"/>
        </a:p>
      </dgm:t>
    </dgm:pt>
    <dgm:pt modelId="{F1E29E03-4EF1-4915-A9CA-5EAE1930AFBD}" type="sibTrans" cxnId="{DE22D5F8-00DE-45DE-A079-0F0980FF6B7C}">
      <dgm:prSet/>
      <dgm:spPr/>
      <dgm:t>
        <a:bodyPr/>
        <a:lstStyle/>
        <a:p>
          <a:endParaRPr lang="en-MY"/>
        </a:p>
      </dgm:t>
    </dgm:pt>
    <dgm:pt modelId="{EC92B232-1A44-4DF5-B85F-C4E421578223}">
      <dgm:prSet phldrT="[Text]" custT="1"/>
      <dgm:spPr/>
      <dgm:t>
        <a:bodyPr/>
        <a:lstStyle/>
        <a:p>
          <a:r>
            <a:rPr lang="en-US" sz="3200" dirty="0" smtClean="0"/>
            <a:t>2</a:t>
          </a:r>
          <a:endParaRPr lang="en-MY" sz="3200" dirty="0"/>
        </a:p>
      </dgm:t>
    </dgm:pt>
    <dgm:pt modelId="{B1A82FE4-56B9-4212-A898-5AAC389BD998}" type="parTrans" cxnId="{C34DE1E1-7F0C-4C50-BD10-F4CBA2470BB7}">
      <dgm:prSet/>
      <dgm:spPr/>
      <dgm:t>
        <a:bodyPr/>
        <a:lstStyle/>
        <a:p>
          <a:endParaRPr lang="en-MY"/>
        </a:p>
      </dgm:t>
    </dgm:pt>
    <dgm:pt modelId="{C307DD37-1C16-4FDC-B640-0A65EA635112}" type="sibTrans" cxnId="{C34DE1E1-7F0C-4C50-BD10-F4CBA2470BB7}">
      <dgm:prSet/>
      <dgm:spPr/>
      <dgm:t>
        <a:bodyPr/>
        <a:lstStyle/>
        <a:p>
          <a:endParaRPr lang="en-MY"/>
        </a:p>
      </dgm:t>
    </dgm:pt>
    <dgm:pt modelId="{6C43E9F4-7441-42D0-A726-EC00634772B7}">
      <dgm:prSet phldrT="[Text]" custT="1"/>
      <dgm:spPr/>
      <dgm:t>
        <a:bodyPr/>
        <a:lstStyle/>
        <a:p>
          <a:r>
            <a:rPr lang="en-US" sz="3200" dirty="0" smtClean="0"/>
            <a:t>6</a:t>
          </a:r>
          <a:endParaRPr lang="en-MY" sz="3200" dirty="0"/>
        </a:p>
      </dgm:t>
    </dgm:pt>
    <dgm:pt modelId="{463F9F84-9E69-4D1A-A29A-DFE64A304250}" type="parTrans" cxnId="{CB3D0EA3-77BE-4DDA-B7BC-1DB0B1701298}">
      <dgm:prSet/>
      <dgm:spPr/>
      <dgm:t>
        <a:bodyPr/>
        <a:lstStyle/>
        <a:p>
          <a:endParaRPr lang="en-MY"/>
        </a:p>
      </dgm:t>
    </dgm:pt>
    <dgm:pt modelId="{4A730231-C45A-464B-AB02-B10A37C27FD1}" type="sibTrans" cxnId="{CB3D0EA3-77BE-4DDA-B7BC-1DB0B1701298}">
      <dgm:prSet/>
      <dgm:spPr/>
      <dgm:t>
        <a:bodyPr/>
        <a:lstStyle/>
        <a:p>
          <a:endParaRPr lang="en-MY"/>
        </a:p>
      </dgm:t>
    </dgm:pt>
    <dgm:pt modelId="{36B58472-6495-4481-9719-02664BAB89E2}">
      <dgm:prSet phldrT="[Text]" custT="1"/>
      <dgm:spPr/>
      <dgm:t>
        <a:bodyPr/>
        <a:lstStyle/>
        <a:p>
          <a:r>
            <a:rPr lang="en-US" sz="3200" dirty="0" smtClean="0">
              <a:solidFill>
                <a:schemeClr val="tx2"/>
              </a:solidFill>
            </a:rPr>
            <a:t>4</a:t>
          </a:r>
          <a:endParaRPr lang="en-MY" sz="3200" dirty="0">
            <a:solidFill>
              <a:schemeClr val="tx2"/>
            </a:solidFill>
          </a:endParaRPr>
        </a:p>
      </dgm:t>
    </dgm:pt>
    <dgm:pt modelId="{0B783F0A-BDA8-4B2E-8875-EA4379E87FEC}" type="parTrans" cxnId="{117EBC01-995E-4FC6-8562-D81B161FA889}">
      <dgm:prSet/>
      <dgm:spPr/>
      <dgm:t>
        <a:bodyPr/>
        <a:lstStyle/>
        <a:p>
          <a:endParaRPr lang="en-MY"/>
        </a:p>
      </dgm:t>
    </dgm:pt>
    <dgm:pt modelId="{091F140F-ABCD-4998-989A-1ABE13B3C076}" type="sibTrans" cxnId="{117EBC01-995E-4FC6-8562-D81B161FA889}">
      <dgm:prSet/>
      <dgm:spPr/>
      <dgm:t>
        <a:bodyPr/>
        <a:lstStyle/>
        <a:p>
          <a:endParaRPr lang="en-MY"/>
        </a:p>
      </dgm:t>
    </dgm:pt>
    <dgm:pt modelId="{FDD532B6-2B28-4B23-B605-CEF3470AB8B4}">
      <dgm:prSet phldrT="[Text]" custT="1"/>
      <dgm:spPr/>
      <dgm:t>
        <a:bodyPr/>
        <a:lstStyle/>
        <a:p>
          <a:r>
            <a:rPr lang="en-US" sz="3200" dirty="0" smtClean="0"/>
            <a:t>45/1</a:t>
          </a:r>
        </a:p>
        <a:p>
          <a:r>
            <a:rPr lang="en-US" sz="3200" dirty="0" smtClean="0"/>
            <a:t>90/2</a:t>
          </a:r>
          <a:endParaRPr lang="en-MY" sz="3200" dirty="0"/>
        </a:p>
      </dgm:t>
    </dgm:pt>
    <dgm:pt modelId="{CD459FC5-1599-48F8-9CEF-7FAA89C22886}" type="parTrans" cxnId="{806F7A90-4D33-41BA-84E2-35329D268451}">
      <dgm:prSet/>
      <dgm:spPr/>
      <dgm:t>
        <a:bodyPr/>
        <a:lstStyle/>
        <a:p>
          <a:endParaRPr lang="en-MY"/>
        </a:p>
      </dgm:t>
    </dgm:pt>
    <dgm:pt modelId="{5FB4ECED-7522-4C1B-95C2-54FA91067560}" type="sibTrans" cxnId="{806F7A90-4D33-41BA-84E2-35329D268451}">
      <dgm:prSet/>
      <dgm:spPr/>
      <dgm:t>
        <a:bodyPr/>
        <a:lstStyle/>
        <a:p>
          <a:endParaRPr lang="en-MY"/>
        </a:p>
      </dgm:t>
    </dgm:pt>
    <dgm:pt modelId="{A02F76CF-4C1F-4C1D-8CD9-8842EE1E1049}">
      <dgm:prSet custT="1"/>
      <dgm:spPr/>
      <dgm:t>
        <a:bodyPr/>
        <a:lstStyle/>
        <a:p>
          <a:r>
            <a:rPr lang="en-US" sz="3200" dirty="0" smtClean="0"/>
            <a:t>10</a:t>
          </a:r>
          <a:endParaRPr lang="en-MY" sz="3200" dirty="0"/>
        </a:p>
      </dgm:t>
    </dgm:pt>
    <dgm:pt modelId="{EF178C7C-C29F-4F3C-8C75-D7E632BE7F99}" type="parTrans" cxnId="{D408D58F-4BAD-49E6-B0A8-1491E1F5C49E}">
      <dgm:prSet/>
      <dgm:spPr/>
      <dgm:t>
        <a:bodyPr/>
        <a:lstStyle/>
        <a:p>
          <a:endParaRPr lang="en-MY"/>
        </a:p>
      </dgm:t>
    </dgm:pt>
    <dgm:pt modelId="{F12A7DE1-2A8B-442B-896B-5E9264D79B50}" type="sibTrans" cxnId="{D408D58F-4BAD-49E6-B0A8-1491E1F5C49E}">
      <dgm:prSet/>
      <dgm:spPr/>
      <dgm:t>
        <a:bodyPr/>
        <a:lstStyle/>
        <a:p>
          <a:endParaRPr lang="en-MY"/>
        </a:p>
      </dgm:t>
    </dgm:pt>
    <dgm:pt modelId="{7F6F4F19-3AB1-46C7-99D7-39B0474F7557}" type="pres">
      <dgm:prSet presAssocID="{72C31550-9B5A-4977-822C-D0846885CE9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AEBAE78-02ED-414F-B827-978474FB4736}" type="pres">
      <dgm:prSet presAssocID="{A02F76CF-4C1F-4C1D-8CD9-8842EE1E104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603AF41-E9C3-40F4-B51E-1A6DD1A0598A}" type="pres">
      <dgm:prSet presAssocID="{F12A7DE1-2A8B-442B-896B-5E9264D79B50}" presName="sibTrans" presStyleLbl="sibTrans2D1" presStyleIdx="0" presStyleCnt="6"/>
      <dgm:spPr/>
      <dgm:t>
        <a:bodyPr/>
        <a:lstStyle/>
        <a:p>
          <a:endParaRPr lang="en-MY"/>
        </a:p>
      </dgm:t>
    </dgm:pt>
    <dgm:pt modelId="{7969AB28-B70D-4936-8AF4-14444BE6B091}" type="pres">
      <dgm:prSet presAssocID="{F12A7DE1-2A8B-442B-896B-5E9264D79B50}" presName="connectorText" presStyleLbl="sibTrans2D1" presStyleIdx="0" presStyleCnt="6"/>
      <dgm:spPr/>
      <dgm:t>
        <a:bodyPr/>
        <a:lstStyle/>
        <a:p>
          <a:endParaRPr lang="en-MY"/>
        </a:p>
      </dgm:t>
    </dgm:pt>
    <dgm:pt modelId="{5CFFE792-425B-45BF-B08E-1559DAD88D4C}" type="pres">
      <dgm:prSet presAssocID="{C6D663A0-5C69-41AB-A420-6FA452C8FC3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0C2309F-0999-4008-8395-B6CF25B5C0C0}" type="pres">
      <dgm:prSet presAssocID="{F1E29E03-4EF1-4915-A9CA-5EAE1930AFBD}" presName="sibTrans" presStyleLbl="sibTrans2D1" presStyleIdx="1" presStyleCnt="6"/>
      <dgm:spPr/>
      <dgm:t>
        <a:bodyPr/>
        <a:lstStyle/>
        <a:p>
          <a:endParaRPr lang="en-MY"/>
        </a:p>
      </dgm:t>
    </dgm:pt>
    <dgm:pt modelId="{AA218B0D-1AFE-4A9C-86FE-0ABAADF3AD4D}" type="pres">
      <dgm:prSet presAssocID="{F1E29E03-4EF1-4915-A9CA-5EAE1930AFBD}" presName="connectorText" presStyleLbl="sibTrans2D1" presStyleIdx="1" presStyleCnt="6"/>
      <dgm:spPr/>
      <dgm:t>
        <a:bodyPr/>
        <a:lstStyle/>
        <a:p>
          <a:endParaRPr lang="en-MY"/>
        </a:p>
      </dgm:t>
    </dgm:pt>
    <dgm:pt modelId="{62CA5AA6-F6E0-4AEF-8E52-0C183CF178B2}" type="pres">
      <dgm:prSet presAssocID="{EC92B232-1A44-4DF5-B85F-C4E42157822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9705BE-FB40-443F-9836-BC4049B54D6F}" type="pres">
      <dgm:prSet presAssocID="{C307DD37-1C16-4FDC-B640-0A65EA635112}" presName="sibTrans" presStyleLbl="sibTrans2D1" presStyleIdx="2" presStyleCnt="6"/>
      <dgm:spPr/>
      <dgm:t>
        <a:bodyPr/>
        <a:lstStyle/>
        <a:p>
          <a:endParaRPr lang="en-MY"/>
        </a:p>
      </dgm:t>
    </dgm:pt>
    <dgm:pt modelId="{0431E00C-3617-46A6-8ADF-E7716DC97361}" type="pres">
      <dgm:prSet presAssocID="{C307DD37-1C16-4FDC-B640-0A65EA635112}" presName="connectorText" presStyleLbl="sibTrans2D1" presStyleIdx="2" presStyleCnt="6"/>
      <dgm:spPr/>
      <dgm:t>
        <a:bodyPr/>
        <a:lstStyle/>
        <a:p>
          <a:endParaRPr lang="en-MY"/>
        </a:p>
      </dgm:t>
    </dgm:pt>
    <dgm:pt modelId="{55D92003-89B7-4D3B-85BF-07055A239C1E}" type="pres">
      <dgm:prSet presAssocID="{6C43E9F4-7441-42D0-A726-EC00634772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C01787A-2661-4F21-82EF-A50C09295A81}" type="pres">
      <dgm:prSet presAssocID="{4A730231-C45A-464B-AB02-B10A37C27FD1}" presName="sibTrans" presStyleLbl="sibTrans2D1" presStyleIdx="3" presStyleCnt="6"/>
      <dgm:spPr/>
      <dgm:t>
        <a:bodyPr/>
        <a:lstStyle/>
        <a:p>
          <a:endParaRPr lang="en-MY"/>
        </a:p>
      </dgm:t>
    </dgm:pt>
    <dgm:pt modelId="{BA831394-0175-433F-A730-6CE466783E67}" type="pres">
      <dgm:prSet presAssocID="{4A730231-C45A-464B-AB02-B10A37C27FD1}" presName="connectorText" presStyleLbl="sibTrans2D1" presStyleIdx="3" presStyleCnt="6"/>
      <dgm:spPr/>
      <dgm:t>
        <a:bodyPr/>
        <a:lstStyle/>
        <a:p>
          <a:endParaRPr lang="en-MY"/>
        </a:p>
      </dgm:t>
    </dgm:pt>
    <dgm:pt modelId="{8BC47A70-82DA-4A48-A091-C81996A4C197}" type="pres">
      <dgm:prSet presAssocID="{36B58472-6495-4481-9719-02664BAB89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15C182C-543B-4C82-B33C-B8A8EC2F8F72}" type="pres">
      <dgm:prSet presAssocID="{091F140F-ABCD-4998-989A-1ABE13B3C076}" presName="sibTrans" presStyleLbl="sibTrans2D1" presStyleIdx="4" presStyleCnt="6"/>
      <dgm:spPr/>
      <dgm:t>
        <a:bodyPr/>
        <a:lstStyle/>
        <a:p>
          <a:endParaRPr lang="en-MY"/>
        </a:p>
      </dgm:t>
    </dgm:pt>
    <dgm:pt modelId="{D0619652-C877-4175-B98B-CFEDE91294BB}" type="pres">
      <dgm:prSet presAssocID="{091F140F-ABCD-4998-989A-1ABE13B3C076}" presName="connectorText" presStyleLbl="sibTrans2D1" presStyleIdx="4" presStyleCnt="6"/>
      <dgm:spPr/>
      <dgm:t>
        <a:bodyPr/>
        <a:lstStyle/>
        <a:p>
          <a:endParaRPr lang="en-MY"/>
        </a:p>
      </dgm:t>
    </dgm:pt>
    <dgm:pt modelId="{61E251B6-A6CF-473C-ABE8-B77432DB4EFB}" type="pres">
      <dgm:prSet presAssocID="{FDD532B6-2B28-4B23-B605-CEF3470AB8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1863FDF-9B57-49EA-B116-2A740CEC496C}" type="pres">
      <dgm:prSet presAssocID="{5FB4ECED-7522-4C1B-95C2-54FA91067560}" presName="sibTrans" presStyleLbl="sibTrans2D1" presStyleIdx="5" presStyleCnt="6"/>
      <dgm:spPr/>
      <dgm:t>
        <a:bodyPr/>
        <a:lstStyle/>
        <a:p>
          <a:endParaRPr lang="en-MY"/>
        </a:p>
      </dgm:t>
    </dgm:pt>
    <dgm:pt modelId="{7A65F21E-9DCF-41CD-AD08-2075FC94A04E}" type="pres">
      <dgm:prSet presAssocID="{5FB4ECED-7522-4C1B-95C2-54FA91067560}" presName="connectorText" presStyleLbl="sibTrans2D1" presStyleIdx="5" presStyleCnt="6"/>
      <dgm:spPr/>
      <dgm:t>
        <a:bodyPr/>
        <a:lstStyle/>
        <a:p>
          <a:endParaRPr lang="en-MY"/>
        </a:p>
      </dgm:t>
    </dgm:pt>
  </dgm:ptLst>
  <dgm:cxnLst>
    <dgm:cxn modelId="{658DC8D7-9EFF-44F1-A2E6-7C2F4DDCBAE9}" type="presOf" srcId="{A02F76CF-4C1F-4C1D-8CD9-8842EE1E1049}" destId="{5AEBAE78-02ED-414F-B827-978474FB4736}" srcOrd="0" destOrd="0" presId="urn:microsoft.com/office/officeart/2005/8/layout/cycle2"/>
    <dgm:cxn modelId="{8CF434FA-B8A2-41E0-B17C-0FFFF18AEAC2}" type="presOf" srcId="{C307DD37-1C16-4FDC-B640-0A65EA635112}" destId="{0431E00C-3617-46A6-8ADF-E7716DC97361}" srcOrd="1" destOrd="0" presId="urn:microsoft.com/office/officeart/2005/8/layout/cycle2"/>
    <dgm:cxn modelId="{CB3D0EA3-77BE-4DDA-B7BC-1DB0B1701298}" srcId="{72C31550-9B5A-4977-822C-D0846885CE94}" destId="{6C43E9F4-7441-42D0-A726-EC00634772B7}" srcOrd="3" destOrd="0" parTransId="{463F9F84-9E69-4D1A-A29A-DFE64A304250}" sibTransId="{4A730231-C45A-464B-AB02-B10A37C27FD1}"/>
    <dgm:cxn modelId="{6E0EBF5E-A2D9-42E1-84CC-075AB45445E8}" type="presOf" srcId="{F12A7DE1-2A8B-442B-896B-5E9264D79B50}" destId="{3603AF41-E9C3-40F4-B51E-1A6DD1A0598A}" srcOrd="0" destOrd="0" presId="urn:microsoft.com/office/officeart/2005/8/layout/cycle2"/>
    <dgm:cxn modelId="{6C6BA3A6-334F-4AE8-8338-B97417932272}" type="presOf" srcId="{4A730231-C45A-464B-AB02-B10A37C27FD1}" destId="{4C01787A-2661-4F21-82EF-A50C09295A81}" srcOrd="0" destOrd="0" presId="urn:microsoft.com/office/officeart/2005/8/layout/cycle2"/>
    <dgm:cxn modelId="{806F7A90-4D33-41BA-84E2-35329D268451}" srcId="{72C31550-9B5A-4977-822C-D0846885CE94}" destId="{FDD532B6-2B28-4B23-B605-CEF3470AB8B4}" srcOrd="5" destOrd="0" parTransId="{CD459FC5-1599-48F8-9CEF-7FAA89C22886}" sibTransId="{5FB4ECED-7522-4C1B-95C2-54FA91067560}"/>
    <dgm:cxn modelId="{21DBB338-1D24-428B-BD38-C3D1A86A65B3}" type="presOf" srcId="{EC92B232-1A44-4DF5-B85F-C4E421578223}" destId="{62CA5AA6-F6E0-4AEF-8E52-0C183CF178B2}" srcOrd="0" destOrd="0" presId="urn:microsoft.com/office/officeart/2005/8/layout/cycle2"/>
    <dgm:cxn modelId="{E9972538-6BA2-4612-83CB-B8F6B3D2E993}" type="presOf" srcId="{36B58472-6495-4481-9719-02664BAB89E2}" destId="{8BC47A70-82DA-4A48-A091-C81996A4C197}" srcOrd="0" destOrd="0" presId="urn:microsoft.com/office/officeart/2005/8/layout/cycle2"/>
    <dgm:cxn modelId="{240DFE1B-36B3-4E7B-8BFD-BE6BC7A6DFE0}" type="presOf" srcId="{6C43E9F4-7441-42D0-A726-EC00634772B7}" destId="{55D92003-89B7-4D3B-85BF-07055A239C1E}" srcOrd="0" destOrd="0" presId="urn:microsoft.com/office/officeart/2005/8/layout/cycle2"/>
    <dgm:cxn modelId="{518637ED-7C17-448D-98B5-9EE2D166B09E}" type="presOf" srcId="{4A730231-C45A-464B-AB02-B10A37C27FD1}" destId="{BA831394-0175-433F-A730-6CE466783E67}" srcOrd="1" destOrd="0" presId="urn:microsoft.com/office/officeart/2005/8/layout/cycle2"/>
    <dgm:cxn modelId="{64745E6F-FBAD-48D2-9674-6105BFC142BC}" type="presOf" srcId="{C307DD37-1C16-4FDC-B640-0A65EA635112}" destId="{779705BE-FB40-443F-9836-BC4049B54D6F}" srcOrd="0" destOrd="0" presId="urn:microsoft.com/office/officeart/2005/8/layout/cycle2"/>
    <dgm:cxn modelId="{243E06C7-BF51-40B6-822F-32E8C3A77472}" type="presOf" srcId="{FDD532B6-2B28-4B23-B605-CEF3470AB8B4}" destId="{61E251B6-A6CF-473C-ABE8-B77432DB4EFB}" srcOrd="0" destOrd="0" presId="urn:microsoft.com/office/officeart/2005/8/layout/cycle2"/>
    <dgm:cxn modelId="{70D79EC7-8226-430F-8EA1-A3A1606F1382}" type="presOf" srcId="{72C31550-9B5A-4977-822C-D0846885CE94}" destId="{7F6F4F19-3AB1-46C7-99D7-39B0474F7557}" srcOrd="0" destOrd="0" presId="urn:microsoft.com/office/officeart/2005/8/layout/cycle2"/>
    <dgm:cxn modelId="{70480C36-FE8A-4C85-81FF-ACA3BFC3CDC4}" type="presOf" srcId="{5FB4ECED-7522-4C1B-95C2-54FA91067560}" destId="{71863FDF-9B57-49EA-B116-2A740CEC496C}" srcOrd="0" destOrd="0" presId="urn:microsoft.com/office/officeart/2005/8/layout/cycle2"/>
    <dgm:cxn modelId="{C9E4768B-1EA8-46EC-89B0-42E24EAB77E8}" type="presOf" srcId="{091F140F-ABCD-4998-989A-1ABE13B3C076}" destId="{D0619652-C877-4175-B98B-CFEDE91294BB}" srcOrd="1" destOrd="0" presId="urn:microsoft.com/office/officeart/2005/8/layout/cycle2"/>
    <dgm:cxn modelId="{525B7B2E-7D3C-47BC-8EC6-C9D7C860FDA4}" type="presOf" srcId="{091F140F-ABCD-4998-989A-1ABE13B3C076}" destId="{915C182C-543B-4C82-B33C-B8A8EC2F8F72}" srcOrd="0" destOrd="0" presId="urn:microsoft.com/office/officeart/2005/8/layout/cycle2"/>
    <dgm:cxn modelId="{CBAB9740-9B9A-4E4E-A351-D157B8DB76D6}" type="presOf" srcId="{F12A7DE1-2A8B-442B-896B-5E9264D79B50}" destId="{7969AB28-B70D-4936-8AF4-14444BE6B091}" srcOrd="1" destOrd="0" presId="urn:microsoft.com/office/officeart/2005/8/layout/cycle2"/>
    <dgm:cxn modelId="{C34DE1E1-7F0C-4C50-BD10-F4CBA2470BB7}" srcId="{72C31550-9B5A-4977-822C-D0846885CE94}" destId="{EC92B232-1A44-4DF5-B85F-C4E421578223}" srcOrd="2" destOrd="0" parTransId="{B1A82FE4-56B9-4212-A898-5AAC389BD998}" sibTransId="{C307DD37-1C16-4FDC-B640-0A65EA635112}"/>
    <dgm:cxn modelId="{5D8DF4E1-3846-4ACA-B51B-3FD0A3C213D0}" type="presOf" srcId="{C6D663A0-5C69-41AB-A420-6FA452C8FC30}" destId="{5CFFE792-425B-45BF-B08E-1559DAD88D4C}" srcOrd="0" destOrd="0" presId="urn:microsoft.com/office/officeart/2005/8/layout/cycle2"/>
    <dgm:cxn modelId="{DE22D5F8-00DE-45DE-A079-0F0980FF6B7C}" srcId="{72C31550-9B5A-4977-822C-D0846885CE94}" destId="{C6D663A0-5C69-41AB-A420-6FA452C8FC30}" srcOrd="1" destOrd="0" parTransId="{1A1EB22B-1095-4F9F-B6A2-D0FBDBA5F447}" sibTransId="{F1E29E03-4EF1-4915-A9CA-5EAE1930AFBD}"/>
    <dgm:cxn modelId="{D408D58F-4BAD-49E6-B0A8-1491E1F5C49E}" srcId="{72C31550-9B5A-4977-822C-D0846885CE94}" destId="{A02F76CF-4C1F-4C1D-8CD9-8842EE1E1049}" srcOrd="0" destOrd="0" parTransId="{EF178C7C-C29F-4F3C-8C75-D7E632BE7F99}" sibTransId="{F12A7DE1-2A8B-442B-896B-5E9264D79B50}"/>
    <dgm:cxn modelId="{583FD7B9-088A-479C-8E3E-6769B598871A}" type="presOf" srcId="{5FB4ECED-7522-4C1B-95C2-54FA91067560}" destId="{7A65F21E-9DCF-41CD-AD08-2075FC94A04E}" srcOrd="1" destOrd="0" presId="urn:microsoft.com/office/officeart/2005/8/layout/cycle2"/>
    <dgm:cxn modelId="{117EBC01-995E-4FC6-8562-D81B161FA889}" srcId="{72C31550-9B5A-4977-822C-D0846885CE94}" destId="{36B58472-6495-4481-9719-02664BAB89E2}" srcOrd="4" destOrd="0" parTransId="{0B783F0A-BDA8-4B2E-8875-EA4379E87FEC}" sibTransId="{091F140F-ABCD-4998-989A-1ABE13B3C076}"/>
    <dgm:cxn modelId="{A373CBFF-6F28-4C44-ADA7-815CD70A4DAA}" type="presOf" srcId="{F1E29E03-4EF1-4915-A9CA-5EAE1930AFBD}" destId="{00C2309F-0999-4008-8395-B6CF25B5C0C0}" srcOrd="0" destOrd="0" presId="urn:microsoft.com/office/officeart/2005/8/layout/cycle2"/>
    <dgm:cxn modelId="{1AB3277F-E6DF-471B-94C8-A63F39A35855}" type="presOf" srcId="{F1E29E03-4EF1-4915-A9CA-5EAE1930AFBD}" destId="{AA218B0D-1AFE-4A9C-86FE-0ABAADF3AD4D}" srcOrd="1" destOrd="0" presId="urn:microsoft.com/office/officeart/2005/8/layout/cycle2"/>
    <dgm:cxn modelId="{EF5C5B9C-616C-4A71-8156-676B0CCBE9D1}" type="presParOf" srcId="{7F6F4F19-3AB1-46C7-99D7-39B0474F7557}" destId="{5AEBAE78-02ED-414F-B827-978474FB4736}" srcOrd="0" destOrd="0" presId="urn:microsoft.com/office/officeart/2005/8/layout/cycle2"/>
    <dgm:cxn modelId="{0D934B5C-DBA2-4322-A627-D9F12B099A92}" type="presParOf" srcId="{7F6F4F19-3AB1-46C7-99D7-39B0474F7557}" destId="{3603AF41-E9C3-40F4-B51E-1A6DD1A0598A}" srcOrd="1" destOrd="0" presId="urn:microsoft.com/office/officeart/2005/8/layout/cycle2"/>
    <dgm:cxn modelId="{6D7704D9-B5EA-4244-9925-F1B346CE1626}" type="presParOf" srcId="{3603AF41-E9C3-40F4-B51E-1A6DD1A0598A}" destId="{7969AB28-B70D-4936-8AF4-14444BE6B091}" srcOrd="0" destOrd="0" presId="urn:microsoft.com/office/officeart/2005/8/layout/cycle2"/>
    <dgm:cxn modelId="{FE6837D6-29C8-49DF-B30F-39DB9DD57466}" type="presParOf" srcId="{7F6F4F19-3AB1-46C7-99D7-39B0474F7557}" destId="{5CFFE792-425B-45BF-B08E-1559DAD88D4C}" srcOrd="2" destOrd="0" presId="urn:microsoft.com/office/officeart/2005/8/layout/cycle2"/>
    <dgm:cxn modelId="{593486F0-AD1E-479A-9200-4CB092B868FB}" type="presParOf" srcId="{7F6F4F19-3AB1-46C7-99D7-39B0474F7557}" destId="{00C2309F-0999-4008-8395-B6CF25B5C0C0}" srcOrd="3" destOrd="0" presId="urn:microsoft.com/office/officeart/2005/8/layout/cycle2"/>
    <dgm:cxn modelId="{F8B11676-EF18-49C4-AE8E-6AA6548A0651}" type="presParOf" srcId="{00C2309F-0999-4008-8395-B6CF25B5C0C0}" destId="{AA218B0D-1AFE-4A9C-86FE-0ABAADF3AD4D}" srcOrd="0" destOrd="0" presId="urn:microsoft.com/office/officeart/2005/8/layout/cycle2"/>
    <dgm:cxn modelId="{B80B49B2-0096-4112-9A02-A26EFD0868E3}" type="presParOf" srcId="{7F6F4F19-3AB1-46C7-99D7-39B0474F7557}" destId="{62CA5AA6-F6E0-4AEF-8E52-0C183CF178B2}" srcOrd="4" destOrd="0" presId="urn:microsoft.com/office/officeart/2005/8/layout/cycle2"/>
    <dgm:cxn modelId="{5BEF8CE9-F8A0-496C-BEC5-E4CD66C255E5}" type="presParOf" srcId="{7F6F4F19-3AB1-46C7-99D7-39B0474F7557}" destId="{779705BE-FB40-443F-9836-BC4049B54D6F}" srcOrd="5" destOrd="0" presId="urn:microsoft.com/office/officeart/2005/8/layout/cycle2"/>
    <dgm:cxn modelId="{04D9E133-CE87-420D-A960-5A88BA0FE6B7}" type="presParOf" srcId="{779705BE-FB40-443F-9836-BC4049B54D6F}" destId="{0431E00C-3617-46A6-8ADF-E7716DC97361}" srcOrd="0" destOrd="0" presId="urn:microsoft.com/office/officeart/2005/8/layout/cycle2"/>
    <dgm:cxn modelId="{CA3DDB0B-0C8F-4F05-BBB0-22F33A3B4DE2}" type="presParOf" srcId="{7F6F4F19-3AB1-46C7-99D7-39B0474F7557}" destId="{55D92003-89B7-4D3B-85BF-07055A239C1E}" srcOrd="6" destOrd="0" presId="urn:microsoft.com/office/officeart/2005/8/layout/cycle2"/>
    <dgm:cxn modelId="{B09DB4DD-A38A-4BA7-9821-7DC55F96A97E}" type="presParOf" srcId="{7F6F4F19-3AB1-46C7-99D7-39B0474F7557}" destId="{4C01787A-2661-4F21-82EF-A50C09295A81}" srcOrd="7" destOrd="0" presId="urn:microsoft.com/office/officeart/2005/8/layout/cycle2"/>
    <dgm:cxn modelId="{DDC1B6FE-8BB7-4FF4-A07C-9184761D2625}" type="presParOf" srcId="{4C01787A-2661-4F21-82EF-A50C09295A81}" destId="{BA831394-0175-433F-A730-6CE466783E67}" srcOrd="0" destOrd="0" presId="urn:microsoft.com/office/officeart/2005/8/layout/cycle2"/>
    <dgm:cxn modelId="{55301504-B223-4BAE-90E5-3126B9412D94}" type="presParOf" srcId="{7F6F4F19-3AB1-46C7-99D7-39B0474F7557}" destId="{8BC47A70-82DA-4A48-A091-C81996A4C197}" srcOrd="8" destOrd="0" presId="urn:microsoft.com/office/officeart/2005/8/layout/cycle2"/>
    <dgm:cxn modelId="{AF8D9780-D8B1-4BB7-BF6E-F2F2A92F78C4}" type="presParOf" srcId="{7F6F4F19-3AB1-46C7-99D7-39B0474F7557}" destId="{915C182C-543B-4C82-B33C-B8A8EC2F8F72}" srcOrd="9" destOrd="0" presId="urn:microsoft.com/office/officeart/2005/8/layout/cycle2"/>
    <dgm:cxn modelId="{3796ADDB-E231-42E6-B31F-F675C8606E67}" type="presParOf" srcId="{915C182C-543B-4C82-B33C-B8A8EC2F8F72}" destId="{D0619652-C877-4175-B98B-CFEDE91294BB}" srcOrd="0" destOrd="0" presId="urn:microsoft.com/office/officeart/2005/8/layout/cycle2"/>
    <dgm:cxn modelId="{D2C28244-AC3C-4D4F-8517-38575755B8C8}" type="presParOf" srcId="{7F6F4F19-3AB1-46C7-99D7-39B0474F7557}" destId="{61E251B6-A6CF-473C-ABE8-B77432DB4EFB}" srcOrd="10" destOrd="0" presId="urn:microsoft.com/office/officeart/2005/8/layout/cycle2"/>
    <dgm:cxn modelId="{7578AB20-4B0E-4E95-9A5C-13E34243BB20}" type="presParOf" srcId="{7F6F4F19-3AB1-46C7-99D7-39B0474F7557}" destId="{71863FDF-9B57-49EA-B116-2A740CEC496C}" srcOrd="11" destOrd="0" presId="urn:microsoft.com/office/officeart/2005/8/layout/cycle2"/>
    <dgm:cxn modelId="{C60F6653-E39F-4BF0-B6A8-8CB6FD48973A}" type="presParOf" srcId="{71863FDF-9B57-49EA-B116-2A740CEC496C}" destId="{7A65F21E-9DCF-41CD-AD08-2075FC94A04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6248AF-B637-429B-8669-AC55495D65BF}" type="doc">
      <dgm:prSet loTypeId="urn:microsoft.com/office/officeart/2005/8/layout/hList2#1" loCatId="list" qsTypeId="urn:microsoft.com/office/officeart/2005/8/quickstyle/simple1#5" qsCatId="simple" csTypeId="urn:microsoft.com/office/officeart/2005/8/colors/colorful2#2" csCatId="colorful" phldr="1"/>
      <dgm:spPr/>
      <dgm:t>
        <a:bodyPr/>
        <a:lstStyle/>
        <a:p>
          <a:endParaRPr lang="en-MY"/>
        </a:p>
      </dgm:t>
    </dgm:pt>
    <dgm:pt modelId="{998870F6-521F-4025-A758-0315AD475DFD}">
      <dgm:prSet phldrT="[Text]" custT="1"/>
      <dgm:spPr>
        <a:solidFill>
          <a:srgbClr val="FF3399"/>
        </a:solidFill>
      </dgm:spPr>
      <dgm:t>
        <a:bodyPr/>
        <a:lstStyle/>
        <a:p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</a:t>
          </a:r>
          <a:r>
            <a: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PREMIER </a:t>
          </a:r>
          <a:r>
            <a: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2023</a:t>
          </a:r>
          <a:endParaRPr lang="en-MY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60D547-042A-48BC-8CBB-FF8355C2AEED}" type="parTrans" cxnId="{5BD54E5A-612C-4AAD-A0FC-27B6A2734B30}">
      <dgm:prSet/>
      <dgm:spPr/>
      <dgm:t>
        <a:bodyPr/>
        <a:lstStyle/>
        <a:p>
          <a:endParaRPr lang="en-MY"/>
        </a:p>
      </dgm:t>
    </dgm:pt>
    <dgm:pt modelId="{724F7ACF-D6D2-4A9E-9A3D-EF96C8AC5A7C}" type="sibTrans" cxnId="{5BD54E5A-612C-4AAD-A0FC-27B6A2734B30}">
      <dgm:prSet/>
      <dgm:spPr/>
      <dgm:t>
        <a:bodyPr/>
        <a:lstStyle/>
        <a:p>
          <a:endParaRPr lang="en-MY"/>
        </a:p>
      </dgm:t>
    </dgm:pt>
    <dgm:pt modelId="{2F8FA246-C151-4FA4-93B8-D5F4AA8E6BC9}">
      <dgm:prSet phldrT="[Text]" custT="1"/>
      <dgm:spPr/>
      <dgm:t>
        <a:bodyPr/>
        <a:lstStyle/>
        <a:p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2877FB-11F1-4E2C-B21A-0FB93CE05B8C}" type="parTrans" cxnId="{EADABC9D-03AA-46A7-8E17-E26AED57B87A}">
      <dgm:prSet/>
      <dgm:spPr/>
      <dgm:t>
        <a:bodyPr/>
        <a:lstStyle/>
        <a:p>
          <a:endParaRPr lang="en-MY"/>
        </a:p>
      </dgm:t>
    </dgm:pt>
    <dgm:pt modelId="{157C325C-D2DE-40E6-ACA0-8FC2854CA945}" type="sibTrans" cxnId="{EADABC9D-03AA-46A7-8E17-E26AED57B87A}">
      <dgm:prSet/>
      <dgm:spPr/>
      <dgm:t>
        <a:bodyPr/>
        <a:lstStyle/>
        <a:p>
          <a:endParaRPr lang="en-MY"/>
        </a:p>
      </dgm:t>
    </dgm:pt>
    <dgm:pt modelId="{8C962261-1F48-4E1A-972C-8E84FF86DD0C}">
      <dgm:prSet phldrT="[Text]" custT="1"/>
      <dgm:spPr/>
      <dgm:t>
        <a:bodyPr/>
        <a:lstStyle/>
        <a:p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Super </a:t>
          </a:r>
          <a:r>
            <a:rPr lang="en-US" sz="3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72155A-A287-49B3-AF6F-75EFBFF8E703}" type="parTrans" cxnId="{94019B12-92D4-4A67-A671-43DB9CF5CBD7}">
      <dgm:prSet/>
      <dgm:spPr/>
      <dgm:t>
        <a:bodyPr/>
        <a:lstStyle/>
        <a:p>
          <a:endParaRPr lang="en-MY"/>
        </a:p>
      </dgm:t>
    </dgm:pt>
    <dgm:pt modelId="{E87F2EE5-DC67-4AD8-BBD2-CF3B5CE932AB}" type="sibTrans" cxnId="{94019B12-92D4-4A67-A671-43DB9CF5CBD7}">
      <dgm:prSet/>
      <dgm:spPr/>
      <dgm:t>
        <a:bodyPr/>
        <a:lstStyle/>
        <a:p>
          <a:endParaRPr lang="en-MY"/>
        </a:p>
      </dgm:t>
    </dgm:pt>
    <dgm:pt modelId="{D2BB0766-64BA-4CAE-A155-693A72013C3A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1/2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61B270-C1FC-46A9-95CA-5AFC69942873}" type="parTrans" cxnId="{29773BEB-AC6F-42AD-9D65-25B5676009EF}">
      <dgm:prSet/>
      <dgm:spPr/>
      <dgm:t>
        <a:bodyPr/>
        <a:lstStyle/>
        <a:p>
          <a:endParaRPr lang="en-MY"/>
        </a:p>
      </dgm:t>
    </dgm:pt>
    <dgm:pt modelId="{376B03C5-66D0-4B9C-9252-08D7AB415EAC}" type="sibTrans" cxnId="{29773BEB-AC6F-42AD-9D65-25B5676009EF}">
      <dgm:prSet/>
      <dgm:spPr/>
      <dgm:t>
        <a:bodyPr/>
        <a:lstStyle/>
        <a:p>
          <a:endParaRPr lang="en-MY"/>
        </a:p>
      </dgm:t>
    </dgm:pt>
    <dgm:pt modelId="{D8FBAC3D-B421-4B8D-AB2B-D12B98ED3DFC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3/4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A920DA-8F91-40CC-8E1B-2D6DE39749AC}" type="parTrans" cxnId="{EC3855BB-E0B1-492C-99E9-1BE66FDCCDFE}">
      <dgm:prSet/>
      <dgm:spPr/>
      <dgm:t>
        <a:bodyPr/>
        <a:lstStyle/>
        <a:p>
          <a:endParaRPr lang="en-MY"/>
        </a:p>
      </dgm:t>
    </dgm:pt>
    <dgm:pt modelId="{FA5DE349-EB11-40C5-A25F-04D9AC89E692}" type="sibTrans" cxnId="{EC3855BB-E0B1-492C-99E9-1BE66FDCCDFE}">
      <dgm:prSet/>
      <dgm:spPr/>
      <dgm:t>
        <a:bodyPr/>
        <a:lstStyle/>
        <a:p>
          <a:endParaRPr lang="en-MY"/>
        </a:p>
      </dgm:t>
    </dgm:pt>
    <dgm:pt modelId="{E248CEFE-0642-4D00-8E22-51CFE253D5D6}">
      <dgm:prSet phldrT="[Text]"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45/90 </a:t>
          </a:r>
          <a:r>
            <a:rPr lang="en-US" sz="32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AEFAC5-E81E-468F-823C-7EFD7295C84A}" type="parTrans" cxnId="{ED6CDAFB-7110-42F4-BF56-A6681EB4A6E9}">
      <dgm:prSet/>
      <dgm:spPr/>
      <dgm:t>
        <a:bodyPr/>
        <a:lstStyle/>
        <a:p>
          <a:endParaRPr lang="en-MY"/>
        </a:p>
      </dgm:t>
    </dgm:pt>
    <dgm:pt modelId="{FD21FB69-02FE-45E4-8266-BC59D04B8525}" type="sibTrans" cxnId="{ED6CDAFB-7110-42F4-BF56-A6681EB4A6E9}">
      <dgm:prSet/>
      <dgm:spPr/>
      <dgm:t>
        <a:bodyPr/>
        <a:lstStyle/>
        <a:p>
          <a:endParaRPr lang="en-MY"/>
        </a:p>
      </dgm:t>
    </dgm:pt>
    <dgm:pt modelId="{34D9C8A5-3FBD-4D64-BFC1-B94DC4EF9242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</a:t>
          </a:r>
          <a:r>
            <a:rPr lang="en-US" sz="3200" b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1800" dirty="0"/>
        </a:p>
      </dgm:t>
    </dgm:pt>
    <dgm:pt modelId="{B5019116-BB83-48EC-93ED-CDCE51ABA9FA}" type="parTrans" cxnId="{C2F47521-EBF8-4CFA-8DDC-9A2DCE33725E}">
      <dgm:prSet/>
      <dgm:spPr/>
      <dgm:t>
        <a:bodyPr/>
        <a:lstStyle/>
        <a:p>
          <a:endParaRPr lang="en-MY"/>
        </a:p>
      </dgm:t>
    </dgm:pt>
    <dgm:pt modelId="{1C09D19F-275D-4B06-9CCE-852765B8AF03}" type="sibTrans" cxnId="{C2F47521-EBF8-4CFA-8DDC-9A2DCE33725E}">
      <dgm:prSet/>
      <dgm:spPr/>
      <dgm:t>
        <a:bodyPr/>
        <a:lstStyle/>
        <a:p>
          <a:endParaRPr lang="en-MY"/>
        </a:p>
      </dgm:t>
    </dgm:pt>
    <dgm:pt modelId="{9948FE16-7DD3-4658-9575-6765990E2124}">
      <dgm:prSet phldrT="[Text]" custT="1"/>
      <dgm:spPr/>
      <dgm:t>
        <a:bodyPr/>
        <a:lstStyle/>
        <a:p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3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en-US" sz="3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</a:t>
          </a:r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-2023)</a:t>
          </a:r>
          <a:endParaRPr lang="en-MY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12E34F-4CCB-4421-96CA-19D583326ED7}" type="parTrans" cxnId="{4DB35013-2082-4F72-9624-071F2A9845F2}">
      <dgm:prSet/>
      <dgm:spPr/>
    </dgm:pt>
    <dgm:pt modelId="{3082CCC1-D64D-4541-91A4-CE4A9C72A605}" type="sibTrans" cxnId="{4DB35013-2082-4F72-9624-071F2A9845F2}">
      <dgm:prSet/>
      <dgm:spPr/>
    </dgm:pt>
    <dgm:pt modelId="{72E3F2D3-A616-4DD1-8433-61FC673B46EA}" type="pres">
      <dgm:prSet presAssocID="{396248AF-B637-429B-8669-AC55495D65B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6EDB2A35-5442-4A21-ABBE-32BF15675DEB}" type="pres">
      <dgm:prSet presAssocID="{998870F6-521F-4025-A758-0315AD475DFD}" presName="compositeNode" presStyleCnt="0">
        <dgm:presLayoutVars>
          <dgm:bulletEnabled val="1"/>
        </dgm:presLayoutVars>
      </dgm:prSet>
      <dgm:spPr/>
    </dgm:pt>
    <dgm:pt modelId="{62C318D8-A471-4B64-AA56-6A8D3C939B08}" type="pres">
      <dgm:prSet presAssocID="{998870F6-521F-4025-A758-0315AD475DFD}" presName="image" presStyleLbl="fgImgPlace1" presStyleIdx="0" presStyleCnt="1" custScaleX="80181" custScaleY="102149" custLinFactNeighborX="-55039" custLinFactNeighborY="1709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77D2724-A679-47D5-BEF2-7CC2BEEF0A83}" type="pres">
      <dgm:prSet presAssocID="{998870F6-521F-4025-A758-0315AD475DFD}" presName="childNode" presStyleLbl="node1" presStyleIdx="0" presStyleCnt="1" custScaleX="82151" custScaleY="128204" custLinFactNeighborX="5505" custLinFactNeighborY="71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4A42A33-E1E2-443B-8A40-68BA2DDCB99E}" type="pres">
      <dgm:prSet presAssocID="{998870F6-521F-4025-A758-0315AD475DFD}" presName="parentNode" presStyleLbl="revTx" presStyleIdx="0" presStyleCnt="1" custScaleY="128204" custLinFactX="2863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F7A26C4-2022-4FDA-B905-EE3EAE53D2BC}" type="presOf" srcId="{396248AF-B637-429B-8669-AC55495D65BF}" destId="{72E3F2D3-A616-4DD1-8433-61FC673B46EA}" srcOrd="0" destOrd="0" presId="urn:microsoft.com/office/officeart/2005/8/layout/hList2#1"/>
    <dgm:cxn modelId="{5BD54E5A-612C-4AAD-A0FC-27B6A2734B30}" srcId="{396248AF-B637-429B-8669-AC55495D65BF}" destId="{998870F6-521F-4025-A758-0315AD475DFD}" srcOrd="0" destOrd="0" parTransId="{8960D547-042A-48BC-8CBB-FF8355C2AEED}" sibTransId="{724F7ACF-D6D2-4A9E-9A3D-EF96C8AC5A7C}"/>
    <dgm:cxn modelId="{C2F47521-EBF8-4CFA-8DDC-9A2DCE33725E}" srcId="{998870F6-521F-4025-A758-0315AD475DFD}" destId="{34D9C8A5-3FBD-4D64-BFC1-B94DC4EF9242}" srcOrd="0" destOrd="0" parTransId="{B5019116-BB83-48EC-93ED-CDCE51ABA9FA}" sibTransId="{1C09D19F-275D-4B06-9CCE-852765B8AF03}"/>
    <dgm:cxn modelId="{2F544BEE-2610-4CF5-9FAE-6EE412AC04B1}" type="presOf" srcId="{9948FE16-7DD3-4658-9575-6765990E2124}" destId="{A77D2724-A679-47D5-BEF2-7CC2BEEF0A83}" srcOrd="0" destOrd="3" presId="urn:microsoft.com/office/officeart/2005/8/layout/hList2#1"/>
    <dgm:cxn modelId="{596B3513-BEFE-49F8-9CAD-67066A5029F0}" type="presOf" srcId="{E248CEFE-0642-4D00-8E22-51CFE253D5D6}" destId="{A77D2724-A679-47D5-BEF2-7CC2BEEF0A83}" srcOrd="0" destOrd="6" presId="urn:microsoft.com/office/officeart/2005/8/layout/hList2#1"/>
    <dgm:cxn modelId="{1C1E738C-8554-44D2-B446-CC9B7C80C406}" type="presOf" srcId="{8C962261-1F48-4E1A-972C-8E84FF86DD0C}" destId="{A77D2724-A679-47D5-BEF2-7CC2BEEF0A83}" srcOrd="0" destOrd="2" presId="urn:microsoft.com/office/officeart/2005/8/layout/hList2#1"/>
    <dgm:cxn modelId="{4DB35013-2082-4F72-9624-071F2A9845F2}" srcId="{998870F6-521F-4025-A758-0315AD475DFD}" destId="{9948FE16-7DD3-4658-9575-6765990E2124}" srcOrd="3" destOrd="0" parTransId="{F712E34F-4CCB-4421-96CA-19D583326ED7}" sibTransId="{3082CCC1-D64D-4541-91A4-CE4A9C72A605}"/>
    <dgm:cxn modelId="{48B65685-BF24-480D-9113-A4EB7C3D0B2A}" type="presOf" srcId="{D2BB0766-64BA-4CAE-A155-693A72013C3A}" destId="{A77D2724-A679-47D5-BEF2-7CC2BEEF0A83}" srcOrd="0" destOrd="4" presId="urn:microsoft.com/office/officeart/2005/8/layout/hList2#1"/>
    <dgm:cxn modelId="{EADABC9D-03AA-46A7-8E17-E26AED57B87A}" srcId="{998870F6-521F-4025-A758-0315AD475DFD}" destId="{2F8FA246-C151-4FA4-93B8-D5F4AA8E6BC9}" srcOrd="1" destOrd="0" parTransId="{FA2877FB-11F1-4E2C-B21A-0FB93CE05B8C}" sibTransId="{157C325C-D2DE-40E6-ACA0-8FC2854CA945}"/>
    <dgm:cxn modelId="{4069D1E3-0A51-4085-A42F-F0DA632EC702}" type="presOf" srcId="{D8FBAC3D-B421-4B8D-AB2B-D12B98ED3DFC}" destId="{A77D2724-A679-47D5-BEF2-7CC2BEEF0A83}" srcOrd="0" destOrd="5" presId="urn:microsoft.com/office/officeart/2005/8/layout/hList2#1"/>
    <dgm:cxn modelId="{ED6CDAFB-7110-42F4-BF56-A6681EB4A6E9}" srcId="{998870F6-521F-4025-A758-0315AD475DFD}" destId="{E248CEFE-0642-4D00-8E22-51CFE253D5D6}" srcOrd="6" destOrd="0" parTransId="{EFAEFAC5-E81E-468F-823C-7EFD7295C84A}" sibTransId="{FD21FB69-02FE-45E4-8266-BC59D04B8525}"/>
    <dgm:cxn modelId="{AB88CE1D-B655-49EC-B113-1BB9360E9CF6}" type="presOf" srcId="{2F8FA246-C151-4FA4-93B8-D5F4AA8E6BC9}" destId="{A77D2724-A679-47D5-BEF2-7CC2BEEF0A83}" srcOrd="0" destOrd="1" presId="urn:microsoft.com/office/officeart/2005/8/layout/hList2#1"/>
    <dgm:cxn modelId="{CE862AD6-54C5-4663-A1EA-7520AFA67CD8}" type="presOf" srcId="{998870F6-521F-4025-A758-0315AD475DFD}" destId="{74A42A33-E1E2-443B-8A40-68BA2DDCB99E}" srcOrd="0" destOrd="0" presId="urn:microsoft.com/office/officeart/2005/8/layout/hList2#1"/>
    <dgm:cxn modelId="{29773BEB-AC6F-42AD-9D65-25B5676009EF}" srcId="{998870F6-521F-4025-A758-0315AD475DFD}" destId="{D2BB0766-64BA-4CAE-A155-693A72013C3A}" srcOrd="4" destOrd="0" parTransId="{C361B270-C1FC-46A9-95CA-5AFC69942873}" sibTransId="{376B03C5-66D0-4B9C-9252-08D7AB415EAC}"/>
    <dgm:cxn modelId="{EC3855BB-E0B1-492C-99E9-1BE66FDCCDFE}" srcId="{998870F6-521F-4025-A758-0315AD475DFD}" destId="{D8FBAC3D-B421-4B8D-AB2B-D12B98ED3DFC}" srcOrd="5" destOrd="0" parTransId="{A0A920DA-8F91-40CC-8E1B-2D6DE39749AC}" sibTransId="{FA5DE349-EB11-40C5-A25F-04D9AC89E692}"/>
    <dgm:cxn modelId="{94019B12-92D4-4A67-A671-43DB9CF5CBD7}" srcId="{998870F6-521F-4025-A758-0315AD475DFD}" destId="{8C962261-1F48-4E1A-972C-8E84FF86DD0C}" srcOrd="2" destOrd="0" parTransId="{5172155A-A287-49B3-AF6F-75EFBFF8E703}" sibTransId="{E87F2EE5-DC67-4AD8-BBD2-CF3B5CE932AB}"/>
    <dgm:cxn modelId="{CA395522-B6DD-48F2-B376-5C80EC5C0E43}" type="presOf" srcId="{34D9C8A5-3FBD-4D64-BFC1-B94DC4EF9242}" destId="{A77D2724-A679-47D5-BEF2-7CC2BEEF0A83}" srcOrd="0" destOrd="0" presId="urn:microsoft.com/office/officeart/2005/8/layout/hList2#1"/>
    <dgm:cxn modelId="{7B9A5FAE-A8A1-46E6-BA3C-85039F803E01}" type="presParOf" srcId="{72E3F2D3-A616-4DD1-8433-61FC673B46EA}" destId="{6EDB2A35-5442-4A21-ABBE-32BF15675DEB}" srcOrd="0" destOrd="0" presId="urn:microsoft.com/office/officeart/2005/8/layout/hList2#1"/>
    <dgm:cxn modelId="{C7958E7A-58A8-47C8-A226-6CF4B587AA27}" type="presParOf" srcId="{6EDB2A35-5442-4A21-ABBE-32BF15675DEB}" destId="{62C318D8-A471-4B64-AA56-6A8D3C939B08}" srcOrd="0" destOrd="0" presId="urn:microsoft.com/office/officeart/2005/8/layout/hList2#1"/>
    <dgm:cxn modelId="{3072495A-C2E7-479B-B009-E1C8BA39CBF2}" type="presParOf" srcId="{6EDB2A35-5442-4A21-ABBE-32BF15675DEB}" destId="{A77D2724-A679-47D5-BEF2-7CC2BEEF0A83}" srcOrd="1" destOrd="0" presId="urn:microsoft.com/office/officeart/2005/8/layout/hList2#1"/>
    <dgm:cxn modelId="{CC2E5C06-142A-40DB-A4F0-E19A6C4E44F1}" type="presParOf" srcId="{6EDB2A35-5442-4A21-ABBE-32BF15675DEB}" destId="{74A42A33-E1E2-443B-8A40-68BA2DDCB99E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A02280-77D6-40D0-ACCB-6571F58D121F}" type="doc">
      <dgm:prSet loTypeId="urn:microsoft.com/office/officeart/2005/8/layout/vList4#2" loCatId="list" qsTypeId="urn:microsoft.com/office/officeart/2005/8/quickstyle/simple1#6" qsCatId="simple" csTypeId="urn:microsoft.com/office/officeart/2005/8/colors/colorful5#3" csCatId="colorful" phldr="1"/>
      <dgm:spPr/>
      <dgm:t>
        <a:bodyPr/>
        <a:lstStyle/>
        <a:p>
          <a:endParaRPr lang="en-MY"/>
        </a:p>
      </dgm:t>
    </dgm:pt>
    <dgm:pt modelId="{7813550C-9854-4B8D-A383-A3B2C3A3F0FA}">
      <dgm:prSet phldrT="[Text]" custT="1"/>
      <dgm:spPr>
        <a:solidFill>
          <a:srgbClr val="0070C0"/>
        </a:solidFill>
      </dgm:spPr>
      <dgm:t>
        <a:bodyPr/>
        <a:lstStyle/>
        <a:p>
          <a:pPr algn="l"/>
          <a:r>
            <a: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PREMIER </a:t>
          </a:r>
          <a:endParaRPr lang="en-MY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4DED8-1F05-42EB-827C-2C8288D727E7}" type="parTrans" cxnId="{DD2148C3-08A0-4693-9818-62E417E0ECAF}">
      <dgm:prSet/>
      <dgm:spPr/>
      <dgm:t>
        <a:bodyPr/>
        <a:lstStyle/>
        <a:p>
          <a:endParaRPr lang="en-MY"/>
        </a:p>
      </dgm:t>
    </dgm:pt>
    <dgm:pt modelId="{7A2FF401-A61F-43F6-A260-BD8C3136B468}" type="sibTrans" cxnId="{DD2148C3-08A0-4693-9818-62E417E0ECAF}">
      <dgm:prSet/>
      <dgm:spPr/>
      <dgm:t>
        <a:bodyPr/>
        <a:lstStyle/>
        <a:p>
          <a:endParaRPr lang="en-MY"/>
        </a:p>
      </dgm:t>
    </dgm:pt>
    <dgm:pt modelId="{0453DBFF-D9B7-4ED9-A99B-1B14B999EF35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BELAS (18)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00B19D-D381-4601-AE1D-618A201E6160}" type="parTrans" cxnId="{4DC05C5F-4B71-40CC-A6EA-A56FC33ACCE3}">
      <dgm:prSet/>
      <dgm:spPr/>
      <dgm:t>
        <a:bodyPr/>
        <a:lstStyle/>
        <a:p>
          <a:endParaRPr lang="en-MY"/>
        </a:p>
      </dgm:t>
    </dgm:pt>
    <dgm:pt modelId="{D7B118ED-52E0-49D0-BF82-E30AA0AB530B}" type="sibTrans" cxnId="{4DC05C5F-4B71-40CC-A6EA-A56FC33ACCE3}">
      <dgm:prSet/>
      <dgm:spPr/>
      <dgm:t>
        <a:bodyPr/>
        <a:lstStyle/>
        <a:p>
          <a:endParaRPr lang="en-MY"/>
        </a:p>
      </dgm:t>
    </dgm:pt>
    <dgm:pt modelId="{9F231CF9-D861-4146-8F63-F0FBB596028F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EMPAT (4)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E86A9-FF60-4341-9E13-9F7381EFE39E}" type="parTrans" cxnId="{E4D17F0C-5063-4048-80E3-0E599D84525A}">
      <dgm:prSet/>
      <dgm:spPr/>
      <dgm:t>
        <a:bodyPr/>
        <a:lstStyle/>
        <a:p>
          <a:endParaRPr lang="en-MY"/>
        </a:p>
      </dgm:t>
    </dgm:pt>
    <dgm:pt modelId="{23A5139A-CDE6-4A4C-A4F4-1AF6A1D40A2A}" type="sibTrans" cxnId="{E4D17F0C-5063-4048-80E3-0E599D84525A}">
      <dgm:prSet/>
      <dgm:spPr/>
      <dgm:t>
        <a:bodyPr/>
        <a:lstStyle/>
        <a:p>
          <a:endParaRPr lang="en-MY"/>
        </a:p>
      </dgm:t>
    </dgm:pt>
    <dgm:pt modelId="{630F0065-930E-41BE-9DA8-028452D8F049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D15B16-F953-4AF0-BE07-603F47375B11}" type="parTrans" cxnId="{7DDF0656-E954-4A8A-9A85-CE5DCF5AC2B9}">
      <dgm:prSet/>
      <dgm:spPr/>
      <dgm:t>
        <a:bodyPr/>
        <a:lstStyle/>
        <a:p>
          <a:endParaRPr lang="en-MY"/>
        </a:p>
      </dgm:t>
    </dgm:pt>
    <dgm:pt modelId="{F98380D2-7324-4469-ACE8-2AA6D830D249}" type="sibTrans" cxnId="{7DDF0656-E954-4A8A-9A85-CE5DCF5AC2B9}">
      <dgm:prSet/>
      <dgm:spPr/>
      <dgm:t>
        <a:bodyPr/>
        <a:lstStyle/>
        <a:p>
          <a:endParaRPr lang="en-MY"/>
        </a:p>
      </dgm:t>
    </dgm:pt>
    <dgm:pt modelId="{D9D0347F-5EA2-4DF0-B3E6-738BF5376B8B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TERATAS  LAYAK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1ABEBA-8E24-4576-AAFD-E03A2A9B63D8}" type="parTrans" cxnId="{03C06209-7856-4FE7-9154-214B453D735D}">
      <dgm:prSet/>
      <dgm:spPr/>
      <dgm:t>
        <a:bodyPr/>
        <a:lstStyle/>
        <a:p>
          <a:endParaRPr lang="en-MY"/>
        </a:p>
      </dgm:t>
    </dgm:pt>
    <dgm:pt modelId="{AD75106E-F02A-4F5F-AF43-2639A7A75477}" type="sibTrans" cxnId="{03C06209-7856-4FE7-9154-214B453D735D}">
      <dgm:prSet/>
      <dgm:spPr/>
      <dgm:t>
        <a:bodyPr/>
        <a:lstStyle/>
        <a:p>
          <a:endParaRPr lang="en-MY"/>
        </a:p>
      </dgm:t>
    </dgm:pt>
    <dgm:pt modelId="{98C6E4DA-7A11-4025-8696-27A6739B4D29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SEPULUH (10) </a:t>
          </a:r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27A3C9-D9F3-48A4-8C07-8329AB064B6F}" type="sibTrans" cxnId="{EE1CB24D-19B1-4BD3-B681-22DC2F153603}">
      <dgm:prSet/>
      <dgm:spPr/>
      <dgm:t>
        <a:bodyPr/>
        <a:lstStyle/>
        <a:p>
          <a:endParaRPr lang="en-MY"/>
        </a:p>
      </dgm:t>
    </dgm:pt>
    <dgm:pt modelId="{697003A7-426E-47B8-94E9-B88E1070327E}" type="parTrans" cxnId="{EE1CB24D-19B1-4BD3-B681-22DC2F153603}">
      <dgm:prSet/>
      <dgm:spPr/>
      <dgm:t>
        <a:bodyPr/>
        <a:lstStyle/>
        <a:p>
          <a:endParaRPr lang="en-MY"/>
        </a:p>
      </dgm:t>
    </dgm:pt>
    <dgm:pt modelId="{F9352D6C-573A-48FD-8DB2-3D8E8AC98A25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D366F4-47CD-4C59-9D47-1A27073CDEC2}" type="parTrans" cxnId="{5E9FF824-E7A9-4113-8449-49B36DEA405C}">
      <dgm:prSet/>
      <dgm:spPr/>
      <dgm:t>
        <a:bodyPr/>
        <a:lstStyle/>
        <a:p>
          <a:endParaRPr lang="en-MY"/>
        </a:p>
      </dgm:t>
    </dgm:pt>
    <dgm:pt modelId="{5762DEE9-A855-4E61-859D-0FCDE36FC8F8}" type="sibTrans" cxnId="{5E9FF824-E7A9-4113-8449-49B36DEA405C}">
      <dgm:prSet/>
      <dgm:spPr/>
      <dgm:t>
        <a:bodyPr/>
        <a:lstStyle/>
        <a:p>
          <a:endParaRPr lang="en-MY"/>
        </a:p>
      </dgm:t>
    </dgm:pt>
    <dgm:pt modelId="{7DFA2EF1-2110-4F04-85D9-32D410EEA751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SEMBILAN PULUH (90)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</dgm:t>
    </dgm:pt>
    <dgm:pt modelId="{1C93D8AC-EDE9-4A68-9293-FA5CBB9958C4}" type="parTrans" cxnId="{6F990DDD-3C16-4A44-8E17-72CE6BA90465}">
      <dgm:prSet/>
      <dgm:spPr/>
      <dgm:t>
        <a:bodyPr/>
        <a:lstStyle/>
        <a:p>
          <a:endParaRPr lang="en-MY"/>
        </a:p>
      </dgm:t>
    </dgm:pt>
    <dgm:pt modelId="{F9F72C98-5753-4796-9F8A-52BC186E646E}" type="sibTrans" cxnId="{6F990DDD-3C16-4A44-8E17-72CE6BA90465}">
      <dgm:prSet/>
      <dgm:spPr/>
      <dgm:t>
        <a:bodyPr/>
        <a:lstStyle/>
        <a:p>
          <a:endParaRPr lang="en-MY"/>
        </a:p>
      </dgm:t>
    </dgm:pt>
    <dgm:pt modelId="{93C738F4-4F06-4A94-8362-8B5ABCC6816C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20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DA3DE4-CE25-4EC4-B6BA-C41BA32FBD99}" type="parTrans" cxnId="{9DED691C-834A-4EFA-AFAF-C3905B71163A}">
      <dgm:prSet/>
      <dgm:spPr/>
      <dgm:t>
        <a:bodyPr/>
        <a:lstStyle/>
        <a:p>
          <a:endParaRPr lang="en-MY"/>
        </a:p>
      </dgm:t>
    </dgm:pt>
    <dgm:pt modelId="{BBA630FA-52EA-4608-A3CA-F0DBEA589BDA}" type="sibTrans" cxnId="{9DED691C-834A-4EFA-AFAF-C3905B71163A}">
      <dgm:prSet/>
      <dgm:spPr/>
      <dgm:t>
        <a:bodyPr/>
        <a:lstStyle/>
        <a:p>
          <a:endParaRPr lang="en-MY"/>
        </a:p>
      </dgm:t>
    </dgm:pt>
    <dgm:pt modelId="{5B120F7F-52F9-4CC7-BB63-9E549AD4C5E3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25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25161-9AB4-4644-9673-79FD97D0367E}" type="parTrans" cxnId="{69519E90-B79E-468E-85B9-A9596D700F45}">
      <dgm:prSet/>
      <dgm:spPr/>
      <dgm:t>
        <a:bodyPr/>
        <a:lstStyle/>
        <a:p>
          <a:endParaRPr lang="en-MY"/>
        </a:p>
      </dgm:t>
    </dgm:pt>
    <dgm:pt modelId="{C392E98F-64BE-4EE1-B2B9-0FE4DABB2B66}" type="sibTrans" cxnId="{69519E90-B79E-468E-85B9-A9596D700F45}">
      <dgm:prSet/>
      <dgm:spPr/>
      <dgm:t>
        <a:bodyPr/>
        <a:lstStyle/>
        <a:p>
          <a:endParaRPr lang="en-MY"/>
        </a:p>
      </dgm:t>
    </dgm:pt>
    <dgm:pt modelId="{4326F8F7-6932-48FD-8865-0AA497263774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20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2FF4CBE-F07C-4858-95C7-8C8EC6C2DE5B}" type="parTrans" cxnId="{31AC5EA5-0638-4101-8B51-31D4BEFC178B}">
      <dgm:prSet/>
      <dgm:spPr/>
      <dgm:t>
        <a:bodyPr/>
        <a:lstStyle/>
        <a:p>
          <a:endParaRPr lang="en-MY"/>
        </a:p>
      </dgm:t>
    </dgm:pt>
    <dgm:pt modelId="{498D1346-128E-4A03-8419-18603C80EA88}" type="sibTrans" cxnId="{31AC5EA5-0638-4101-8B51-31D4BEFC178B}">
      <dgm:prSet/>
      <dgm:spPr/>
      <dgm:t>
        <a:bodyPr/>
        <a:lstStyle/>
        <a:p>
          <a:endParaRPr lang="en-MY"/>
        </a:p>
      </dgm:t>
    </dgm:pt>
    <dgm:pt modelId="{7FF72011-7E31-4F16-A355-4CF876F30D10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25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675F7-79D0-42FD-A96F-931D2C80E063}" type="parTrans" cxnId="{790F6531-1FB9-453E-8F1E-C1F97864422B}">
      <dgm:prSet/>
      <dgm:spPr/>
      <dgm:t>
        <a:bodyPr/>
        <a:lstStyle/>
        <a:p>
          <a:endParaRPr lang="en-MY"/>
        </a:p>
      </dgm:t>
    </dgm:pt>
    <dgm:pt modelId="{8787B5EE-CEC6-49F2-A0D9-933AB44302AA}" type="sibTrans" cxnId="{790F6531-1FB9-453E-8F1E-C1F97864422B}">
      <dgm:prSet/>
      <dgm:spPr/>
      <dgm:t>
        <a:bodyPr/>
        <a:lstStyle/>
        <a:p>
          <a:endParaRPr lang="en-MY"/>
        </a:p>
      </dgm:t>
    </dgm:pt>
    <dgm:pt modelId="{C7227DFA-731A-41D2-8F3B-8475659BB2DF}">
      <dgm:prSet phldrT="[Text]" custT="1"/>
      <dgm:spPr>
        <a:solidFill>
          <a:srgbClr val="0070C0"/>
        </a:solidFill>
      </dgm:spPr>
      <dgm:t>
        <a:bodyPr/>
        <a:lstStyle/>
        <a:p>
          <a:pPr algn="l"/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4F63E0-E4A3-4D1E-ABE2-CE7B27970F4F}" type="parTrans" cxnId="{DB9F2D9D-DA1E-41F9-9045-ACFADC553933}">
      <dgm:prSet/>
      <dgm:spPr/>
      <dgm:t>
        <a:bodyPr/>
        <a:lstStyle/>
        <a:p>
          <a:endParaRPr lang="en-MY"/>
        </a:p>
      </dgm:t>
    </dgm:pt>
    <dgm:pt modelId="{DFD563FC-5278-466E-9B46-4A1AE6BF3C34}" type="sibTrans" cxnId="{DB9F2D9D-DA1E-41F9-9045-ACFADC553933}">
      <dgm:prSet/>
      <dgm:spPr/>
      <dgm:t>
        <a:bodyPr/>
        <a:lstStyle/>
        <a:p>
          <a:endParaRPr lang="en-MY"/>
        </a:p>
      </dgm:t>
    </dgm:pt>
    <dgm:pt modelId="{6721CF56-043E-4FFD-9F3A-3813B263DFFB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US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TERCOROT TERSINGKIR (KELAYAKAN) </a:t>
          </a:r>
          <a:endParaRPr lang="en-MY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3204A0-6F6D-4C54-9F7B-7675B5F6FC67}" type="parTrans" cxnId="{7A30B550-FD80-4266-B667-36814B6DDBEE}">
      <dgm:prSet/>
      <dgm:spPr/>
      <dgm:t>
        <a:bodyPr/>
        <a:lstStyle/>
        <a:p>
          <a:endParaRPr lang="en-MY"/>
        </a:p>
      </dgm:t>
    </dgm:pt>
    <dgm:pt modelId="{5968B9D3-1355-4E0E-B7D4-D6BFF558E87E}" type="sibTrans" cxnId="{7A30B550-FD80-4266-B667-36814B6DDBEE}">
      <dgm:prSet/>
      <dgm:spPr/>
      <dgm:t>
        <a:bodyPr/>
        <a:lstStyle/>
        <a:p>
          <a:endParaRPr lang="en-MY"/>
        </a:p>
      </dgm:t>
    </dgm:pt>
    <dgm:pt modelId="{2DD20A48-4640-4B25-BC4E-117AB1CFB48C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kedudukan</a:t>
          </a:r>
          <a:r>
            <a:rPr lang="en-MY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5 &amp; 6 KEKAL</a:t>
          </a:r>
        </a:p>
      </dgm:t>
    </dgm:pt>
    <dgm:pt modelId="{ED4AA19E-F061-4D95-B27B-99634CE7F57E}" type="parTrans" cxnId="{374A21E5-3806-4BEE-AF23-D602D2F2F1FE}">
      <dgm:prSet/>
      <dgm:spPr/>
      <dgm:t>
        <a:bodyPr/>
        <a:lstStyle/>
        <a:p>
          <a:endParaRPr lang="en-MY"/>
        </a:p>
      </dgm:t>
    </dgm:pt>
    <dgm:pt modelId="{70CA3C56-92C0-4346-87A8-6E7D2C807471}" type="sibTrans" cxnId="{374A21E5-3806-4BEE-AF23-D602D2F2F1FE}">
      <dgm:prSet/>
      <dgm:spPr/>
      <dgm:t>
        <a:bodyPr/>
        <a:lstStyle/>
        <a:p>
          <a:endParaRPr lang="en-MY"/>
        </a:p>
      </dgm:t>
    </dgm:pt>
    <dgm:pt modelId="{BED47068-45E1-4DCA-BD9A-3848EA5E317E}" type="pres">
      <dgm:prSet presAssocID="{2EA02280-77D6-40D0-ACCB-6571F58D121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C4BBD97-6F12-427F-B2C0-F6C49E94E71E}" type="pres">
      <dgm:prSet presAssocID="{7813550C-9854-4B8D-A383-A3B2C3A3F0FA}" presName="comp" presStyleCnt="0"/>
      <dgm:spPr/>
    </dgm:pt>
    <dgm:pt modelId="{A3D152C2-CE11-4E46-A202-E89F860EA32D}" type="pres">
      <dgm:prSet presAssocID="{7813550C-9854-4B8D-A383-A3B2C3A3F0FA}" presName="box" presStyleLbl="node1" presStyleIdx="0" presStyleCnt="1" custScaleY="103444" custLinFactNeighborY="-691"/>
      <dgm:spPr/>
      <dgm:t>
        <a:bodyPr/>
        <a:lstStyle/>
        <a:p>
          <a:endParaRPr lang="en-MY"/>
        </a:p>
      </dgm:t>
    </dgm:pt>
    <dgm:pt modelId="{25DE37C5-0082-44CB-ABC3-EFD12931F2AB}" type="pres">
      <dgm:prSet presAssocID="{7813550C-9854-4B8D-A383-A3B2C3A3F0FA}" presName="img" presStyleLbl="fgImgPlace1" presStyleIdx="0" presStyleCnt="1" custScaleX="117642" custScaleY="69049" custLinFactNeighborX="-12123" custLinFactNeighborY="-792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3955316-CA84-4761-B847-7EB873A1FC37}" type="pres">
      <dgm:prSet presAssocID="{7813550C-9854-4B8D-A383-A3B2C3A3F0FA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A3F8B88-D712-4F0D-9742-EB7C163FA9D2}" type="presOf" srcId="{5B120F7F-52F9-4CC7-BB63-9E549AD4C5E3}" destId="{A3D152C2-CE11-4E46-A202-E89F860EA32D}" srcOrd="0" destOrd="8" presId="urn:microsoft.com/office/officeart/2005/8/layout/vList4#2"/>
    <dgm:cxn modelId="{47C08136-FBC5-4AF4-88C1-25D8FC633532}" type="presOf" srcId="{7FF72011-7E31-4F16-A355-4CF876F30D10}" destId="{63955316-CA84-4761-B847-7EB873A1FC37}" srcOrd="1" destOrd="6" presId="urn:microsoft.com/office/officeart/2005/8/layout/vList4#2"/>
    <dgm:cxn modelId="{03C06209-7856-4FE7-9154-214B453D735D}" srcId="{7813550C-9854-4B8D-A383-A3B2C3A3F0FA}" destId="{D9D0347F-5EA2-4DF0-B3E6-738BF5376B8B}" srcOrd="6" destOrd="0" parTransId="{0C1ABEBA-8E24-4576-AAFD-E03A2A9B63D8}" sibTransId="{AD75106E-F02A-4F5F-AF43-2639A7A75477}"/>
    <dgm:cxn modelId="{4DC05C5F-4B71-40CC-A6EA-A56FC33ACCE3}" srcId="{7813550C-9854-4B8D-A383-A3B2C3A3F0FA}" destId="{0453DBFF-D9B7-4ED9-A99B-1B14B999EF35}" srcOrd="1" destOrd="0" parTransId="{8B00B19D-D381-4601-AE1D-618A201E6160}" sibTransId="{D7B118ED-52E0-49D0-BF82-E30AA0AB530B}"/>
    <dgm:cxn modelId="{DB9F2D9D-DA1E-41F9-9045-ACFADC553933}" srcId="{7813550C-9854-4B8D-A383-A3B2C3A3F0FA}" destId="{C7227DFA-731A-41D2-8F3B-8475659BB2DF}" srcOrd="9" destOrd="0" parTransId="{204F63E0-E4A3-4D1E-ABE2-CE7B27970F4F}" sibTransId="{DFD563FC-5278-466E-9B46-4A1AE6BF3C34}"/>
    <dgm:cxn modelId="{A0155665-9816-4F32-8F1E-5928E9DD1A2E}" type="presOf" srcId="{D9D0347F-5EA2-4DF0-B3E6-738BF5376B8B}" destId="{A3D152C2-CE11-4E46-A202-E89F860EA32D}" srcOrd="0" destOrd="11" presId="urn:microsoft.com/office/officeart/2005/8/layout/vList4#2"/>
    <dgm:cxn modelId="{B3AC5F4D-9764-4382-BED5-52BA2E0FAB26}" type="presOf" srcId="{0453DBFF-D9B7-4ED9-A99B-1B14B999EF35}" destId="{63955316-CA84-4761-B847-7EB873A1FC37}" srcOrd="1" destOrd="2" presId="urn:microsoft.com/office/officeart/2005/8/layout/vList4#2"/>
    <dgm:cxn modelId="{98885A31-CF90-4CBC-BC83-C9A4B2A44605}" type="presOf" srcId="{2DD20A48-4640-4B25-BC4E-117AB1CFB48C}" destId="{A3D152C2-CE11-4E46-A202-E89F860EA32D}" srcOrd="0" destOrd="12" presId="urn:microsoft.com/office/officeart/2005/8/layout/vList4#2"/>
    <dgm:cxn modelId="{6F990DDD-3C16-4A44-8E17-72CE6BA90465}" srcId="{7813550C-9854-4B8D-A383-A3B2C3A3F0FA}" destId="{7DFA2EF1-2110-4F04-85D9-32D410EEA751}" srcOrd="4" destOrd="0" parTransId="{1C93D8AC-EDE9-4A68-9293-FA5CBB9958C4}" sibTransId="{F9F72C98-5753-4796-9F8A-52BC186E646E}"/>
    <dgm:cxn modelId="{5DC7EE72-2838-4485-82AF-2BD9C2967183}" type="presOf" srcId="{630F0065-930E-41BE-9DA8-028452D8F049}" destId="{A3D152C2-CE11-4E46-A202-E89F860EA32D}" srcOrd="0" destOrd="10" presId="urn:microsoft.com/office/officeart/2005/8/layout/vList4#2"/>
    <dgm:cxn modelId="{E4D17F0C-5063-4048-80E3-0E599D84525A}" srcId="{7813550C-9854-4B8D-A383-A3B2C3A3F0FA}" destId="{9F231CF9-D861-4146-8F63-F0FBB596028F}" srcOrd="2" destOrd="0" parTransId="{FCFE86A9-FF60-4341-9E13-9F7381EFE39E}" sibTransId="{23A5139A-CDE6-4A4C-A4F4-1AF6A1D40A2A}"/>
    <dgm:cxn modelId="{70AFB605-D3C7-4272-AA0F-04450620C955}" type="presOf" srcId="{F9352D6C-573A-48FD-8DB2-3D8E8AC98A25}" destId="{63955316-CA84-4761-B847-7EB873A1FC37}" srcOrd="1" destOrd="4" presId="urn:microsoft.com/office/officeart/2005/8/layout/vList4#2"/>
    <dgm:cxn modelId="{5E9FF824-E7A9-4113-8449-49B36DEA405C}" srcId="{7813550C-9854-4B8D-A383-A3B2C3A3F0FA}" destId="{F9352D6C-573A-48FD-8DB2-3D8E8AC98A25}" srcOrd="3" destOrd="0" parTransId="{FED366F4-47CD-4C59-9D47-1A27073CDEC2}" sibTransId="{5762DEE9-A855-4E61-859D-0FCDE36FC8F8}"/>
    <dgm:cxn modelId="{D684CB86-8853-486E-8FA2-BC61102BD638}" type="presOf" srcId="{7DFA2EF1-2110-4F04-85D9-32D410EEA751}" destId="{63955316-CA84-4761-B847-7EB873A1FC37}" srcOrd="1" destOrd="5" presId="urn:microsoft.com/office/officeart/2005/8/layout/vList4#2"/>
    <dgm:cxn modelId="{9DED691C-834A-4EFA-AFAF-C3905B71163A}" srcId="{7DFA2EF1-2110-4F04-85D9-32D410EEA751}" destId="{93C738F4-4F06-4A94-8362-8B5ABCC6816C}" srcOrd="1" destOrd="0" parTransId="{C0DA3DE4-CE25-4EC4-B6BA-C41BA32FBD99}" sibTransId="{BBA630FA-52EA-4608-A3CA-F0DBEA589BDA}"/>
    <dgm:cxn modelId="{374A21E5-3806-4BEE-AF23-D602D2F2F1FE}" srcId="{7813550C-9854-4B8D-A383-A3B2C3A3F0FA}" destId="{2DD20A48-4640-4B25-BC4E-117AB1CFB48C}" srcOrd="7" destOrd="0" parTransId="{ED4AA19E-F061-4D95-B27B-99634CE7F57E}" sibTransId="{70CA3C56-92C0-4346-87A8-6E7D2C807471}"/>
    <dgm:cxn modelId="{9CEBD615-F41F-493A-889A-AB514854BA94}" type="presOf" srcId="{4326F8F7-6932-48FD-8865-0AA497263774}" destId="{A3D152C2-CE11-4E46-A202-E89F860EA32D}" srcOrd="0" destOrd="9" presId="urn:microsoft.com/office/officeart/2005/8/layout/vList4#2"/>
    <dgm:cxn modelId="{DD2148C3-08A0-4693-9818-62E417E0ECAF}" srcId="{2EA02280-77D6-40D0-ACCB-6571F58D121F}" destId="{7813550C-9854-4B8D-A383-A3B2C3A3F0FA}" srcOrd="0" destOrd="0" parTransId="{B614DED8-1F05-42EB-827C-2C8288D727E7}" sibTransId="{7A2FF401-A61F-43F6-A260-BD8C3136B468}"/>
    <dgm:cxn modelId="{D86A9EBF-6EEF-4E57-8122-08A61A2DD515}" type="presOf" srcId="{93C738F4-4F06-4A94-8362-8B5ABCC6816C}" destId="{63955316-CA84-4761-B847-7EB873A1FC37}" srcOrd="1" destOrd="7" presId="urn:microsoft.com/office/officeart/2005/8/layout/vList4#2"/>
    <dgm:cxn modelId="{6E181A78-F128-40E1-B560-839500EB5EAC}" type="presOf" srcId="{F9352D6C-573A-48FD-8DB2-3D8E8AC98A25}" destId="{A3D152C2-CE11-4E46-A202-E89F860EA32D}" srcOrd="0" destOrd="4" presId="urn:microsoft.com/office/officeart/2005/8/layout/vList4#2"/>
    <dgm:cxn modelId="{790F6531-1FB9-453E-8F1E-C1F97864422B}" srcId="{7DFA2EF1-2110-4F04-85D9-32D410EEA751}" destId="{7FF72011-7E31-4F16-A355-4CF876F30D10}" srcOrd="0" destOrd="0" parTransId="{09C675F7-79D0-42FD-A96F-931D2C80E063}" sibTransId="{8787B5EE-CEC6-49F2-A0D9-933AB44302AA}"/>
    <dgm:cxn modelId="{7DDF0656-E954-4A8A-9A85-CE5DCF5AC2B9}" srcId="{7813550C-9854-4B8D-A383-A3B2C3A3F0FA}" destId="{630F0065-930E-41BE-9DA8-028452D8F049}" srcOrd="5" destOrd="0" parTransId="{E3D15B16-F953-4AF0-BE07-603F47375B11}" sibTransId="{F98380D2-7324-4469-ACE8-2AA6D830D249}"/>
    <dgm:cxn modelId="{BBE1D979-F4CA-4CBD-86D4-4CC2B19207C3}" type="presOf" srcId="{9F231CF9-D861-4146-8F63-F0FBB596028F}" destId="{A3D152C2-CE11-4E46-A202-E89F860EA32D}" srcOrd="0" destOrd="3" presId="urn:microsoft.com/office/officeart/2005/8/layout/vList4#2"/>
    <dgm:cxn modelId="{943F7C7C-5078-44F2-BB42-7BFFA0CCAB60}" type="presOf" srcId="{7813550C-9854-4B8D-A383-A3B2C3A3F0FA}" destId="{63955316-CA84-4761-B847-7EB873A1FC37}" srcOrd="1" destOrd="0" presId="urn:microsoft.com/office/officeart/2005/8/layout/vList4#2"/>
    <dgm:cxn modelId="{AE06A8A2-2425-4901-9016-ACB630FA5F33}" type="presOf" srcId="{98C6E4DA-7A11-4025-8696-27A6739B4D29}" destId="{63955316-CA84-4761-B847-7EB873A1FC37}" srcOrd="1" destOrd="1" presId="urn:microsoft.com/office/officeart/2005/8/layout/vList4#2"/>
    <dgm:cxn modelId="{3BF0C7FE-4523-4AAE-9090-301AC10A4A22}" type="presOf" srcId="{D9D0347F-5EA2-4DF0-B3E6-738BF5376B8B}" destId="{63955316-CA84-4761-B847-7EB873A1FC37}" srcOrd="1" destOrd="11" presId="urn:microsoft.com/office/officeart/2005/8/layout/vList4#2"/>
    <dgm:cxn modelId="{72DA1446-9AC8-4677-B7A5-472FCD95C3CC}" type="presOf" srcId="{630F0065-930E-41BE-9DA8-028452D8F049}" destId="{63955316-CA84-4761-B847-7EB873A1FC37}" srcOrd="1" destOrd="10" presId="urn:microsoft.com/office/officeart/2005/8/layout/vList4#2"/>
    <dgm:cxn modelId="{7A30B550-FD80-4266-B667-36814B6DDBEE}" srcId="{7813550C-9854-4B8D-A383-A3B2C3A3F0FA}" destId="{6721CF56-043E-4FFD-9F3A-3813B263DFFB}" srcOrd="8" destOrd="0" parTransId="{883204A0-6F6D-4C54-9F7B-7675B5F6FC67}" sibTransId="{5968B9D3-1355-4E0E-B7D4-D6BFF558E87E}"/>
    <dgm:cxn modelId="{EB13FA14-8196-4A59-9800-5D9EB85C0D2C}" type="presOf" srcId="{7DFA2EF1-2110-4F04-85D9-32D410EEA751}" destId="{A3D152C2-CE11-4E46-A202-E89F860EA32D}" srcOrd="0" destOrd="5" presId="urn:microsoft.com/office/officeart/2005/8/layout/vList4#2"/>
    <dgm:cxn modelId="{440B6DF5-A741-4DB2-BBF6-3FFD00524C5D}" type="presOf" srcId="{9F231CF9-D861-4146-8F63-F0FBB596028F}" destId="{63955316-CA84-4761-B847-7EB873A1FC37}" srcOrd="1" destOrd="3" presId="urn:microsoft.com/office/officeart/2005/8/layout/vList4#2"/>
    <dgm:cxn modelId="{EE1CB24D-19B1-4BD3-B681-22DC2F153603}" srcId="{7813550C-9854-4B8D-A383-A3B2C3A3F0FA}" destId="{98C6E4DA-7A11-4025-8696-27A6739B4D29}" srcOrd="0" destOrd="0" parTransId="{697003A7-426E-47B8-94E9-B88E1070327E}" sibTransId="{2027A3C9-D9F3-48A4-8C07-8329AB064B6F}"/>
    <dgm:cxn modelId="{31AC5EA5-0638-4101-8B51-31D4BEFC178B}" srcId="{7DFA2EF1-2110-4F04-85D9-32D410EEA751}" destId="{4326F8F7-6932-48FD-8865-0AA497263774}" srcOrd="3" destOrd="0" parTransId="{E2FF4CBE-F07C-4858-95C7-8C8EC6C2DE5B}" sibTransId="{498D1346-128E-4A03-8419-18603C80EA88}"/>
    <dgm:cxn modelId="{EBFF843F-8A3B-46E8-8752-5CD42EC17915}" type="presOf" srcId="{7813550C-9854-4B8D-A383-A3B2C3A3F0FA}" destId="{A3D152C2-CE11-4E46-A202-E89F860EA32D}" srcOrd="0" destOrd="0" presId="urn:microsoft.com/office/officeart/2005/8/layout/vList4#2"/>
    <dgm:cxn modelId="{2CC008BE-ABB3-41DC-8C63-6444A6DA47A7}" type="presOf" srcId="{5B120F7F-52F9-4CC7-BB63-9E549AD4C5E3}" destId="{63955316-CA84-4761-B847-7EB873A1FC37}" srcOrd="1" destOrd="8" presId="urn:microsoft.com/office/officeart/2005/8/layout/vList4#2"/>
    <dgm:cxn modelId="{DFB9A0C0-637A-4AB2-973F-0BBF39C40709}" type="presOf" srcId="{2EA02280-77D6-40D0-ACCB-6571F58D121F}" destId="{BED47068-45E1-4DCA-BD9A-3848EA5E317E}" srcOrd="0" destOrd="0" presId="urn:microsoft.com/office/officeart/2005/8/layout/vList4#2"/>
    <dgm:cxn modelId="{ECB255C8-3B96-4BBA-BDAA-02B4223657E3}" type="presOf" srcId="{2DD20A48-4640-4B25-BC4E-117AB1CFB48C}" destId="{63955316-CA84-4761-B847-7EB873A1FC37}" srcOrd="1" destOrd="12" presId="urn:microsoft.com/office/officeart/2005/8/layout/vList4#2"/>
    <dgm:cxn modelId="{827BC7C0-11D6-43F9-A3F8-53CE4D494DF8}" type="presOf" srcId="{6721CF56-043E-4FFD-9F3A-3813B263DFFB}" destId="{A3D152C2-CE11-4E46-A202-E89F860EA32D}" srcOrd="0" destOrd="13" presId="urn:microsoft.com/office/officeart/2005/8/layout/vList4#2"/>
    <dgm:cxn modelId="{C3499DEB-2816-41BD-9FD9-FE8644075C8F}" type="presOf" srcId="{C7227DFA-731A-41D2-8F3B-8475659BB2DF}" destId="{A3D152C2-CE11-4E46-A202-E89F860EA32D}" srcOrd="0" destOrd="14" presId="urn:microsoft.com/office/officeart/2005/8/layout/vList4#2"/>
    <dgm:cxn modelId="{91EFE149-716A-4F8F-9BDF-09C55E391037}" type="presOf" srcId="{98C6E4DA-7A11-4025-8696-27A6739B4D29}" destId="{A3D152C2-CE11-4E46-A202-E89F860EA32D}" srcOrd="0" destOrd="1" presId="urn:microsoft.com/office/officeart/2005/8/layout/vList4#2"/>
    <dgm:cxn modelId="{F4EAE354-C919-4CE4-AF1D-6D15DF99EC5B}" type="presOf" srcId="{7FF72011-7E31-4F16-A355-4CF876F30D10}" destId="{A3D152C2-CE11-4E46-A202-E89F860EA32D}" srcOrd="0" destOrd="6" presId="urn:microsoft.com/office/officeart/2005/8/layout/vList4#2"/>
    <dgm:cxn modelId="{8226FBDB-48B3-464E-8FDB-87FBE63E105B}" type="presOf" srcId="{6721CF56-043E-4FFD-9F3A-3813B263DFFB}" destId="{63955316-CA84-4761-B847-7EB873A1FC37}" srcOrd="1" destOrd="13" presId="urn:microsoft.com/office/officeart/2005/8/layout/vList4#2"/>
    <dgm:cxn modelId="{69519E90-B79E-468E-85B9-A9596D700F45}" srcId="{7DFA2EF1-2110-4F04-85D9-32D410EEA751}" destId="{5B120F7F-52F9-4CC7-BB63-9E549AD4C5E3}" srcOrd="2" destOrd="0" parTransId="{04025161-9AB4-4644-9673-79FD97D0367E}" sibTransId="{C392E98F-64BE-4EE1-B2B9-0FE4DABB2B66}"/>
    <dgm:cxn modelId="{6B57C453-4A20-49BA-9A41-5BEE4B11D5A0}" type="presOf" srcId="{93C738F4-4F06-4A94-8362-8B5ABCC6816C}" destId="{A3D152C2-CE11-4E46-A202-E89F860EA32D}" srcOrd="0" destOrd="7" presId="urn:microsoft.com/office/officeart/2005/8/layout/vList4#2"/>
    <dgm:cxn modelId="{9586A99E-2BD2-4CD1-AB7A-EA261DDCB479}" type="presOf" srcId="{0453DBFF-D9B7-4ED9-A99B-1B14B999EF35}" destId="{A3D152C2-CE11-4E46-A202-E89F860EA32D}" srcOrd="0" destOrd="2" presId="urn:microsoft.com/office/officeart/2005/8/layout/vList4#2"/>
    <dgm:cxn modelId="{0F2985AD-1CE3-48BD-8F26-BE5B281263B5}" type="presOf" srcId="{4326F8F7-6932-48FD-8865-0AA497263774}" destId="{63955316-CA84-4761-B847-7EB873A1FC37}" srcOrd="1" destOrd="9" presId="urn:microsoft.com/office/officeart/2005/8/layout/vList4#2"/>
    <dgm:cxn modelId="{303A553C-2C9D-4B1D-9793-95B3A5804FDA}" type="presOf" srcId="{C7227DFA-731A-41D2-8F3B-8475659BB2DF}" destId="{63955316-CA84-4761-B847-7EB873A1FC37}" srcOrd="1" destOrd="14" presId="urn:microsoft.com/office/officeart/2005/8/layout/vList4#2"/>
    <dgm:cxn modelId="{7EC35B65-8468-40C4-83FF-EB5F53D537D6}" type="presParOf" srcId="{BED47068-45E1-4DCA-BD9A-3848EA5E317E}" destId="{4C4BBD97-6F12-427F-B2C0-F6C49E94E71E}" srcOrd="0" destOrd="0" presId="urn:microsoft.com/office/officeart/2005/8/layout/vList4#2"/>
    <dgm:cxn modelId="{AA8A2DD0-49FB-46CA-AD68-361B6A26AB0F}" type="presParOf" srcId="{4C4BBD97-6F12-427F-B2C0-F6C49E94E71E}" destId="{A3D152C2-CE11-4E46-A202-E89F860EA32D}" srcOrd="0" destOrd="0" presId="urn:microsoft.com/office/officeart/2005/8/layout/vList4#2"/>
    <dgm:cxn modelId="{E4597186-AFCE-455B-B46E-603258A05A72}" type="presParOf" srcId="{4C4BBD97-6F12-427F-B2C0-F6C49E94E71E}" destId="{25DE37C5-0082-44CB-ABC3-EFD12931F2AB}" srcOrd="1" destOrd="0" presId="urn:microsoft.com/office/officeart/2005/8/layout/vList4#2"/>
    <dgm:cxn modelId="{7688CA7C-CAE4-41A9-B45C-D03018E2727C}" type="presParOf" srcId="{4C4BBD97-6F12-427F-B2C0-F6C49E94E71E}" destId="{63955316-CA84-4761-B847-7EB873A1FC3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72A930-807E-4EFC-930F-21566A1F35C3}" type="doc">
      <dgm:prSet loTypeId="urn:microsoft.com/office/officeart/2005/8/layout/radial5" loCatId="cycle" qsTypeId="urn:microsoft.com/office/officeart/2005/8/quickstyle/simple1#7" qsCatId="simple" csTypeId="urn:microsoft.com/office/officeart/2005/8/colors/colorful3#1" csCatId="colorful" phldr="1"/>
      <dgm:spPr/>
      <dgm:t>
        <a:bodyPr/>
        <a:lstStyle/>
        <a:p>
          <a:endParaRPr lang="en-MY"/>
        </a:p>
      </dgm:t>
    </dgm:pt>
    <dgm:pt modelId="{C2B0B443-CD12-4B99-8701-7B70C6F90344}">
      <dgm:prSet phldrT="[Text]"/>
      <dgm:spPr/>
      <dgm:t>
        <a:bodyPr/>
        <a:lstStyle/>
        <a:p>
          <a:r>
            <a:rPr lang="en-US" dirty="0" smtClean="0"/>
            <a:t>2023</a:t>
          </a:r>
          <a:endParaRPr lang="en-MY" dirty="0"/>
        </a:p>
      </dgm:t>
    </dgm:pt>
    <dgm:pt modelId="{DFAB006C-3475-4EA2-8F1C-C6D5295B9F7B}" type="parTrans" cxnId="{614B2621-3C46-46FF-8366-6AE3C4297AED}">
      <dgm:prSet/>
      <dgm:spPr/>
      <dgm:t>
        <a:bodyPr/>
        <a:lstStyle/>
        <a:p>
          <a:endParaRPr lang="en-MY"/>
        </a:p>
      </dgm:t>
    </dgm:pt>
    <dgm:pt modelId="{1139301B-8EA0-4F5E-A8D4-417F730170E9}" type="sibTrans" cxnId="{614B2621-3C46-46FF-8366-6AE3C4297AED}">
      <dgm:prSet/>
      <dgm:spPr/>
      <dgm:t>
        <a:bodyPr/>
        <a:lstStyle/>
        <a:p>
          <a:endParaRPr lang="en-MY"/>
        </a:p>
      </dgm:t>
    </dgm:pt>
    <dgm:pt modelId="{6637470E-4D3B-4DB4-A4FB-06D703414B2F}">
      <dgm:prSet phldrT="[Text]" custT="1"/>
      <dgm:spPr/>
      <dgm:t>
        <a:bodyPr/>
        <a:lstStyle/>
        <a:p>
          <a:r>
            <a:rPr lang="en-US" sz="4400" dirty="0" smtClean="0"/>
            <a:t>32</a:t>
          </a:r>
          <a:endParaRPr lang="en-MY" sz="4400" dirty="0"/>
        </a:p>
      </dgm:t>
    </dgm:pt>
    <dgm:pt modelId="{468FEB0F-D451-4746-B161-1781E4A8D1F6}" type="parTrans" cxnId="{D432AF6C-2601-4091-8CCC-4E489886DD18}">
      <dgm:prSet/>
      <dgm:spPr/>
      <dgm:t>
        <a:bodyPr/>
        <a:lstStyle/>
        <a:p>
          <a:endParaRPr lang="en-MY"/>
        </a:p>
      </dgm:t>
    </dgm:pt>
    <dgm:pt modelId="{89C95FB4-CD27-4914-BF06-7A16CF33F274}" type="sibTrans" cxnId="{D432AF6C-2601-4091-8CCC-4E489886DD18}">
      <dgm:prSet/>
      <dgm:spPr/>
      <dgm:t>
        <a:bodyPr/>
        <a:lstStyle/>
        <a:p>
          <a:endParaRPr lang="en-MY"/>
        </a:p>
      </dgm:t>
    </dgm:pt>
    <dgm:pt modelId="{62B3A2A5-AB91-412D-A51F-3BE2953D3869}">
      <dgm:prSet phldrT="[Text]" custT="1"/>
      <dgm:spPr/>
      <dgm:t>
        <a:bodyPr/>
        <a:lstStyle/>
        <a:p>
          <a:r>
            <a:rPr lang="en-US" sz="4000" dirty="0" smtClean="0"/>
            <a:t>8</a:t>
          </a:r>
          <a:endParaRPr lang="en-MY" sz="4000" dirty="0"/>
        </a:p>
      </dgm:t>
    </dgm:pt>
    <dgm:pt modelId="{520DA117-0B8F-4724-8D4B-C58C8FE48ADC}" type="parTrans" cxnId="{02EF35BF-8114-496B-9E30-ABAC08AE41AD}">
      <dgm:prSet/>
      <dgm:spPr/>
      <dgm:t>
        <a:bodyPr/>
        <a:lstStyle/>
        <a:p>
          <a:endParaRPr lang="en-MY"/>
        </a:p>
      </dgm:t>
    </dgm:pt>
    <dgm:pt modelId="{BB4482E9-81D6-42A0-A984-A37E7E171B6A}" type="sibTrans" cxnId="{02EF35BF-8114-496B-9E30-ABAC08AE41AD}">
      <dgm:prSet/>
      <dgm:spPr/>
      <dgm:t>
        <a:bodyPr/>
        <a:lstStyle/>
        <a:p>
          <a:endParaRPr lang="en-MY"/>
        </a:p>
      </dgm:t>
    </dgm:pt>
    <dgm:pt modelId="{B1CFD3DB-4F62-491B-AF6F-FB03D6B41C2A}">
      <dgm:prSet phldrT="[Text]" custT="1"/>
      <dgm:spPr/>
      <dgm:t>
        <a:bodyPr/>
        <a:lstStyle/>
        <a:p>
          <a:r>
            <a:rPr lang="en-US" sz="4000" dirty="0" smtClean="0"/>
            <a:t>6</a:t>
          </a:r>
          <a:endParaRPr lang="en-MY" sz="4000" dirty="0"/>
        </a:p>
      </dgm:t>
    </dgm:pt>
    <dgm:pt modelId="{946C3B27-6739-475C-91BA-B22BC9E24A61}" type="parTrans" cxnId="{7D431432-09F4-4EC0-BADC-E58E8E56BA5A}">
      <dgm:prSet/>
      <dgm:spPr/>
      <dgm:t>
        <a:bodyPr/>
        <a:lstStyle/>
        <a:p>
          <a:endParaRPr lang="en-MY"/>
        </a:p>
      </dgm:t>
    </dgm:pt>
    <dgm:pt modelId="{2EADA39A-5126-4530-B842-020A1F6AF101}" type="sibTrans" cxnId="{7D431432-09F4-4EC0-BADC-E58E8E56BA5A}">
      <dgm:prSet/>
      <dgm:spPr/>
      <dgm:t>
        <a:bodyPr/>
        <a:lstStyle/>
        <a:p>
          <a:endParaRPr lang="en-MY"/>
        </a:p>
      </dgm:t>
    </dgm:pt>
    <dgm:pt modelId="{9795298E-7951-409C-A008-D089C6D9B1DD}">
      <dgm:prSet phldrT="[Text]" custT="1"/>
      <dgm:spPr/>
      <dgm:t>
        <a:bodyPr/>
        <a:lstStyle/>
        <a:p>
          <a:r>
            <a:rPr lang="en-US" sz="3600" dirty="0" smtClean="0"/>
            <a:t>62</a:t>
          </a:r>
          <a:endParaRPr lang="en-MY" sz="3600" dirty="0"/>
        </a:p>
      </dgm:t>
    </dgm:pt>
    <dgm:pt modelId="{76927E57-61FF-43DB-B8A9-3EA9023AC8D6}" type="parTrans" cxnId="{2D7CD527-7292-4DF7-A11A-90DC9AB95CCF}">
      <dgm:prSet/>
      <dgm:spPr/>
      <dgm:t>
        <a:bodyPr/>
        <a:lstStyle/>
        <a:p>
          <a:endParaRPr lang="en-MY"/>
        </a:p>
      </dgm:t>
    </dgm:pt>
    <dgm:pt modelId="{ED9080BE-7DD6-440B-A831-7FF58D0A3C4C}" type="sibTrans" cxnId="{2D7CD527-7292-4DF7-A11A-90DC9AB95CCF}">
      <dgm:prSet/>
      <dgm:spPr/>
      <dgm:t>
        <a:bodyPr/>
        <a:lstStyle/>
        <a:p>
          <a:endParaRPr lang="en-MY"/>
        </a:p>
      </dgm:t>
    </dgm:pt>
    <dgm:pt modelId="{EFE2866A-2A2F-41A3-BC82-E63F33948C1A}">
      <dgm:prSet custT="1"/>
      <dgm:spPr/>
      <dgm:t>
        <a:bodyPr/>
        <a:lstStyle/>
        <a:p>
          <a:r>
            <a:rPr lang="en-US" sz="3600" dirty="0" smtClean="0"/>
            <a:t>5/6</a:t>
          </a:r>
          <a:endParaRPr lang="en-MY" sz="3600" dirty="0"/>
        </a:p>
      </dgm:t>
    </dgm:pt>
    <dgm:pt modelId="{9610F4FF-FC67-4EEB-A77F-54460C63AE9F}" type="parTrans" cxnId="{E152C5B8-3448-4A40-9ACD-43E03918CD2A}">
      <dgm:prSet/>
      <dgm:spPr/>
      <dgm:t>
        <a:bodyPr/>
        <a:lstStyle/>
        <a:p>
          <a:endParaRPr lang="en-MY"/>
        </a:p>
      </dgm:t>
    </dgm:pt>
    <dgm:pt modelId="{A4238E31-29BB-4701-A017-8CA850FFEC28}" type="sibTrans" cxnId="{E152C5B8-3448-4A40-9ACD-43E03918CD2A}">
      <dgm:prSet/>
      <dgm:spPr/>
      <dgm:t>
        <a:bodyPr/>
        <a:lstStyle/>
        <a:p>
          <a:endParaRPr lang="en-MY"/>
        </a:p>
      </dgm:t>
    </dgm:pt>
    <dgm:pt modelId="{2C407588-FA9E-48FE-BB02-7C9E6D70C382}" type="pres">
      <dgm:prSet presAssocID="{EC72A930-807E-4EFC-930F-21566A1F35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55B1C57-0744-4253-B521-232DB671636A}" type="pres">
      <dgm:prSet presAssocID="{C2B0B443-CD12-4B99-8701-7B70C6F90344}" presName="centerShape" presStyleLbl="node0" presStyleIdx="0" presStyleCnt="1" custScaleX="126658" custScaleY="114760"/>
      <dgm:spPr/>
      <dgm:t>
        <a:bodyPr/>
        <a:lstStyle/>
        <a:p>
          <a:endParaRPr lang="en-MY"/>
        </a:p>
      </dgm:t>
    </dgm:pt>
    <dgm:pt modelId="{FC3C58B5-4009-407F-A1E6-4950E6551A4D}" type="pres">
      <dgm:prSet presAssocID="{468FEB0F-D451-4746-B161-1781E4A8D1F6}" presName="parTrans" presStyleLbl="sibTrans2D1" presStyleIdx="0" presStyleCnt="5"/>
      <dgm:spPr/>
      <dgm:t>
        <a:bodyPr/>
        <a:lstStyle/>
        <a:p>
          <a:endParaRPr lang="en-MY"/>
        </a:p>
      </dgm:t>
    </dgm:pt>
    <dgm:pt modelId="{C1B44836-550C-49D4-BF66-8D90AB6B080E}" type="pres">
      <dgm:prSet presAssocID="{468FEB0F-D451-4746-B161-1781E4A8D1F6}" presName="connectorText" presStyleLbl="sibTrans2D1" presStyleIdx="0" presStyleCnt="5"/>
      <dgm:spPr/>
      <dgm:t>
        <a:bodyPr/>
        <a:lstStyle/>
        <a:p>
          <a:endParaRPr lang="en-MY"/>
        </a:p>
      </dgm:t>
    </dgm:pt>
    <dgm:pt modelId="{4E33905F-E5FE-420D-ADC7-C5EF84D1244A}" type="pres">
      <dgm:prSet presAssocID="{6637470E-4D3B-4DB4-A4FB-06D703414B2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566249B-5239-4616-99C4-B2CCB1F21927}" type="pres">
      <dgm:prSet presAssocID="{520DA117-0B8F-4724-8D4B-C58C8FE48ADC}" presName="parTrans" presStyleLbl="sibTrans2D1" presStyleIdx="1" presStyleCnt="5"/>
      <dgm:spPr/>
      <dgm:t>
        <a:bodyPr/>
        <a:lstStyle/>
        <a:p>
          <a:endParaRPr lang="en-MY"/>
        </a:p>
      </dgm:t>
    </dgm:pt>
    <dgm:pt modelId="{D09A09F5-F952-420C-A9DB-6063E3C5BEE6}" type="pres">
      <dgm:prSet presAssocID="{520DA117-0B8F-4724-8D4B-C58C8FE48ADC}" presName="connectorText" presStyleLbl="sibTrans2D1" presStyleIdx="1" presStyleCnt="5"/>
      <dgm:spPr/>
      <dgm:t>
        <a:bodyPr/>
        <a:lstStyle/>
        <a:p>
          <a:endParaRPr lang="en-MY"/>
        </a:p>
      </dgm:t>
    </dgm:pt>
    <dgm:pt modelId="{4FB31B8C-D749-40FC-98E8-0690B630BE29}" type="pres">
      <dgm:prSet presAssocID="{62B3A2A5-AB91-412D-A51F-3BE2953D386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5DC188F-6FDB-4523-884D-DFCE765F650F}" type="pres">
      <dgm:prSet presAssocID="{946C3B27-6739-475C-91BA-B22BC9E24A61}" presName="parTrans" presStyleLbl="sibTrans2D1" presStyleIdx="2" presStyleCnt="5"/>
      <dgm:spPr/>
      <dgm:t>
        <a:bodyPr/>
        <a:lstStyle/>
        <a:p>
          <a:endParaRPr lang="en-MY"/>
        </a:p>
      </dgm:t>
    </dgm:pt>
    <dgm:pt modelId="{AD7F6417-BB76-4B33-A064-3DE1B82E2F8F}" type="pres">
      <dgm:prSet presAssocID="{946C3B27-6739-475C-91BA-B22BC9E24A61}" presName="connectorText" presStyleLbl="sibTrans2D1" presStyleIdx="2" presStyleCnt="5"/>
      <dgm:spPr/>
      <dgm:t>
        <a:bodyPr/>
        <a:lstStyle/>
        <a:p>
          <a:endParaRPr lang="en-MY"/>
        </a:p>
      </dgm:t>
    </dgm:pt>
    <dgm:pt modelId="{9EFE9366-1152-4DA0-96B5-4DC7E04911E3}" type="pres">
      <dgm:prSet presAssocID="{B1CFD3DB-4F62-491B-AF6F-FB03D6B41C2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CAD46CB-547F-4C25-A79E-1A7CC4684BFF}" type="pres">
      <dgm:prSet presAssocID="{76927E57-61FF-43DB-B8A9-3EA9023AC8D6}" presName="parTrans" presStyleLbl="sibTrans2D1" presStyleIdx="3" presStyleCnt="5"/>
      <dgm:spPr/>
      <dgm:t>
        <a:bodyPr/>
        <a:lstStyle/>
        <a:p>
          <a:endParaRPr lang="en-MY"/>
        </a:p>
      </dgm:t>
    </dgm:pt>
    <dgm:pt modelId="{D6151044-3C4D-40F6-A4C7-3023935C2F07}" type="pres">
      <dgm:prSet presAssocID="{76927E57-61FF-43DB-B8A9-3EA9023AC8D6}" presName="connectorText" presStyleLbl="sibTrans2D1" presStyleIdx="3" presStyleCnt="5"/>
      <dgm:spPr/>
      <dgm:t>
        <a:bodyPr/>
        <a:lstStyle/>
        <a:p>
          <a:endParaRPr lang="en-MY"/>
        </a:p>
      </dgm:t>
    </dgm:pt>
    <dgm:pt modelId="{EFCA9A1E-00AB-45A7-92D8-A74E2C3F5C96}" type="pres">
      <dgm:prSet presAssocID="{9795298E-7951-409C-A008-D089C6D9B1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92A3484-78B8-4B05-863C-BC331EB674AB}" type="pres">
      <dgm:prSet presAssocID="{9610F4FF-FC67-4EEB-A77F-54460C63AE9F}" presName="parTrans" presStyleLbl="sibTrans2D1" presStyleIdx="4" presStyleCnt="5"/>
      <dgm:spPr/>
      <dgm:t>
        <a:bodyPr/>
        <a:lstStyle/>
        <a:p>
          <a:endParaRPr lang="en-MY"/>
        </a:p>
      </dgm:t>
    </dgm:pt>
    <dgm:pt modelId="{140BFFB7-3E3B-4625-B4E6-4077666FC790}" type="pres">
      <dgm:prSet presAssocID="{9610F4FF-FC67-4EEB-A77F-54460C63AE9F}" presName="connectorText" presStyleLbl="sibTrans2D1" presStyleIdx="4" presStyleCnt="5"/>
      <dgm:spPr/>
      <dgm:t>
        <a:bodyPr/>
        <a:lstStyle/>
        <a:p>
          <a:endParaRPr lang="en-MY"/>
        </a:p>
      </dgm:t>
    </dgm:pt>
    <dgm:pt modelId="{C40206BE-9E84-4C16-96D1-F317376F3FE5}" type="pres">
      <dgm:prSet presAssocID="{EFE2866A-2A2F-41A3-BC82-E63F33948C1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23D9F1C7-34E7-46DC-9D51-F45D681257DB}" type="presOf" srcId="{C2B0B443-CD12-4B99-8701-7B70C6F90344}" destId="{D55B1C57-0744-4253-B521-232DB671636A}" srcOrd="0" destOrd="0" presId="urn:microsoft.com/office/officeart/2005/8/layout/radial5"/>
    <dgm:cxn modelId="{5D687A3D-9DBC-44C7-BEA0-53CA24941050}" type="presOf" srcId="{468FEB0F-D451-4746-B161-1781E4A8D1F6}" destId="{FC3C58B5-4009-407F-A1E6-4950E6551A4D}" srcOrd="0" destOrd="0" presId="urn:microsoft.com/office/officeart/2005/8/layout/radial5"/>
    <dgm:cxn modelId="{1AAFE0DC-E4F2-42E6-8020-FD0056B4AF72}" type="presOf" srcId="{76927E57-61FF-43DB-B8A9-3EA9023AC8D6}" destId="{D6151044-3C4D-40F6-A4C7-3023935C2F07}" srcOrd="1" destOrd="0" presId="urn:microsoft.com/office/officeart/2005/8/layout/radial5"/>
    <dgm:cxn modelId="{2D7CD527-7292-4DF7-A11A-90DC9AB95CCF}" srcId="{C2B0B443-CD12-4B99-8701-7B70C6F90344}" destId="{9795298E-7951-409C-A008-D089C6D9B1DD}" srcOrd="3" destOrd="0" parTransId="{76927E57-61FF-43DB-B8A9-3EA9023AC8D6}" sibTransId="{ED9080BE-7DD6-440B-A831-7FF58D0A3C4C}"/>
    <dgm:cxn modelId="{7D431432-09F4-4EC0-BADC-E58E8E56BA5A}" srcId="{C2B0B443-CD12-4B99-8701-7B70C6F90344}" destId="{B1CFD3DB-4F62-491B-AF6F-FB03D6B41C2A}" srcOrd="2" destOrd="0" parTransId="{946C3B27-6739-475C-91BA-B22BC9E24A61}" sibTransId="{2EADA39A-5126-4530-B842-020A1F6AF101}"/>
    <dgm:cxn modelId="{7887EA55-54F8-404C-8BB6-5C28446B86AC}" type="presOf" srcId="{9795298E-7951-409C-A008-D089C6D9B1DD}" destId="{EFCA9A1E-00AB-45A7-92D8-A74E2C3F5C96}" srcOrd="0" destOrd="0" presId="urn:microsoft.com/office/officeart/2005/8/layout/radial5"/>
    <dgm:cxn modelId="{E7AA4A83-2E6E-42EF-A85B-8E47EFC28C8E}" type="presOf" srcId="{520DA117-0B8F-4724-8D4B-C58C8FE48ADC}" destId="{A566249B-5239-4616-99C4-B2CCB1F21927}" srcOrd="0" destOrd="0" presId="urn:microsoft.com/office/officeart/2005/8/layout/radial5"/>
    <dgm:cxn modelId="{4A063E46-C7D0-48F7-AD10-FB3753EF8E5F}" type="presOf" srcId="{EC72A930-807E-4EFC-930F-21566A1F35C3}" destId="{2C407588-FA9E-48FE-BB02-7C9E6D70C382}" srcOrd="0" destOrd="0" presId="urn:microsoft.com/office/officeart/2005/8/layout/radial5"/>
    <dgm:cxn modelId="{681849AF-B22D-4BC9-9D65-D53ACCC01190}" type="presOf" srcId="{9610F4FF-FC67-4EEB-A77F-54460C63AE9F}" destId="{140BFFB7-3E3B-4625-B4E6-4077666FC790}" srcOrd="1" destOrd="0" presId="urn:microsoft.com/office/officeart/2005/8/layout/radial5"/>
    <dgm:cxn modelId="{D83FC4D8-0D0C-4BA3-843E-922B7CA3250E}" type="presOf" srcId="{62B3A2A5-AB91-412D-A51F-3BE2953D3869}" destId="{4FB31B8C-D749-40FC-98E8-0690B630BE29}" srcOrd="0" destOrd="0" presId="urn:microsoft.com/office/officeart/2005/8/layout/radial5"/>
    <dgm:cxn modelId="{D432AF6C-2601-4091-8CCC-4E489886DD18}" srcId="{C2B0B443-CD12-4B99-8701-7B70C6F90344}" destId="{6637470E-4D3B-4DB4-A4FB-06D703414B2F}" srcOrd="0" destOrd="0" parTransId="{468FEB0F-D451-4746-B161-1781E4A8D1F6}" sibTransId="{89C95FB4-CD27-4914-BF06-7A16CF33F274}"/>
    <dgm:cxn modelId="{5B295CD6-3A86-4295-BE5E-9576CD64023B}" type="presOf" srcId="{520DA117-0B8F-4724-8D4B-C58C8FE48ADC}" destId="{D09A09F5-F952-420C-A9DB-6063E3C5BEE6}" srcOrd="1" destOrd="0" presId="urn:microsoft.com/office/officeart/2005/8/layout/radial5"/>
    <dgm:cxn modelId="{DE666D6D-A08A-4E57-8D79-5C41815AA662}" type="presOf" srcId="{468FEB0F-D451-4746-B161-1781E4A8D1F6}" destId="{C1B44836-550C-49D4-BF66-8D90AB6B080E}" srcOrd="1" destOrd="0" presId="urn:microsoft.com/office/officeart/2005/8/layout/radial5"/>
    <dgm:cxn modelId="{736F559F-B82D-45D3-A5C4-551E381FE759}" type="presOf" srcId="{946C3B27-6739-475C-91BA-B22BC9E24A61}" destId="{AD7F6417-BB76-4B33-A064-3DE1B82E2F8F}" srcOrd="1" destOrd="0" presId="urn:microsoft.com/office/officeart/2005/8/layout/radial5"/>
    <dgm:cxn modelId="{F059BD7E-0439-4BE8-8889-02004E3129D3}" type="presOf" srcId="{9610F4FF-FC67-4EEB-A77F-54460C63AE9F}" destId="{892A3484-78B8-4B05-863C-BC331EB674AB}" srcOrd="0" destOrd="0" presId="urn:microsoft.com/office/officeart/2005/8/layout/radial5"/>
    <dgm:cxn modelId="{CF891920-4B21-4A8F-8C6E-EDBF18469BF9}" type="presOf" srcId="{76927E57-61FF-43DB-B8A9-3EA9023AC8D6}" destId="{2CAD46CB-547F-4C25-A79E-1A7CC4684BFF}" srcOrd="0" destOrd="0" presId="urn:microsoft.com/office/officeart/2005/8/layout/radial5"/>
    <dgm:cxn modelId="{DC9A1B73-ABCF-4B25-AE34-0E6CE7C82015}" type="presOf" srcId="{946C3B27-6739-475C-91BA-B22BC9E24A61}" destId="{35DC188F-6FDB-4523-884D-DFCE765F650F}" srcOrd="0" destOrd="0" presId="urn:microsoft.com/office/officeart/2005/8/layout/radial5"/>
    <dgm:cxn modelId="{02EF35BF-8114-496B-9E30-ABAC08AE41AD}" srcId="{C2B0B443-CD12-4B99-8701-7B70C6F90344}" destId="{62B3A2A5-AB91-412D-A51F-3BE2953D3869}" srcOrd="1" destOrd="0" parTransId="{520DA117-0B8F-4724-8D4B-C58C8FE48ADC}" sibTransId="{BB4482E9-81D6-42A0-A984-A37E7E171B6A}"/>
    <dgm:cxn modelId="{E152C5B8-3448-4A40-9ACD-43E03918CD2A}" srcId="{C2B0B443-CD12-4B99-8701-7B70C6F90344}" destId="{EFE2866A-2A2F-41A3-BC82-E63F33948C1A}" srcOrd="4" destOrd="0" parTransId="{9610F4FF-FC67-4EEB-A77F-54460C63AE9F}" sibTransId="{A4238E31-29BB-4701-A017-8CA850FFEC28}"/>
    <dgm:cxn modelId="{B03B14DB-8ED1-4B39-8D21-083871E22545}" type="presOf" srcId="{B1CFD3DB-4F62-491B-AF6F-FB03D6B41C2A}" destId="{9EFE9366-1152-4DA0-96B5-4DC7E04911E3}" srcOrd="0" destOrd="0" presId="urn:microsoft.com/office/officeart/2005/8/layout/radial5"/>
    <dgm:cxn modelId="{961DAF61-6759-4124-B5A9-3740968921C8}" type="presOf" srcId="{6637470E-4D3B-4DB4-A4FB-06D703414B2F}" destId="{4E33905F-E5FE-420D-ADC7-C5EF84D1244A}" srcOrd="0" destOrd="0" presId="urn:microsoft.com/office/officeart/2005/8/layout/radial5"/>
    <dgm:cxn modelId="{614B2621-3C46-46FF-8366-6AE3C4297AED}" srcId="{EC72A930-807E-4EFC-930F-21566A1F35C3}" destId="{C2B0B443-CD12-4B99-8701-7B70C6F90344}" srcOrd="0" destOrd="0" parTransId="{DFAB006C-3475-4EA2-8F1C-C6D5295B9F7B}" sibTransId="{1139301B-8EA0-4F5E-A8D4-417F730170E9}"/>
    <dgm:cxn modelId="{AE4A66B5-6893-4AD5-BBA5-E50D7516F105}" type="presOf" srcId="{EFE2866A-2A2F-41A3-BC82-E63F33948C1A}" destId="{C40206BE-9E84-4C16-96D1-F317376F3FE5}" srcOrd="0" destOrd="0" presId="urn:microsoft.com/office/officeart/2005/8/layout/radial5"/>
    <dgm:cxn modelId="{7063DB60-6561-49F7-975E-5A6CDEC4E0D3}" type="presParOf" srcId="{2C407588-FA9E-48FE-BB02-7C9E6D70C382}" destId="{D55B1C57-0744-4253-B521-232DB671636A}" srcOrd="0" destOrd="0" presId="urn:microsoft.com/office/officeart/2005/8/layout/radial5"/>
    <dgm:cxn modelId="{638B024A-2A5B-4F5E-B810-AE47D9091BAB}" type="presParOf" srcId="{2C407588-FA9E-48FE-BB02-7C9E6D70C382}" destId="{FC3C58B5-4009-407F-A1E6-4950E6551A4D}" srcOrd="1" destOrd="0" presId="urn:microsoft.com/office/officeart/2005/8/layout/radial5"/>
    <dgm:cxn modelId="{6420DD1E-1CE5-4BB3-90B6-169DACBC1590}" type="presParOf" srcId="{FC3C58B5-4009-407F-A1E6-4950E6551A4D}" destId="{C1B44836-550C-49D4-BF66-8D90AB6B080E}" srcOrd="0" destOrd="0" presId="urn:microsoft.com/office/officeart/2005/8/layout/radial5"/>
    <dgm:cxn modelId="{C63091CF-766D-49FF-98D8-D68B7DB881B3}" type="presParOf" srcId="{2C407588-FA9E-48FE-BB02-7C9E6D70C382}" destId="{4E33905F-E5FE-420D-ADC7-C5EF84D1244A}" srcOrd="2" destOrd="0" presId="urn:microsoft.com/office/officeart/2005/8/layout/radial5"/>
    <dgm:cxn modelId="{D1ADF542-D237-4F83-B736-4DEAED86E5F4}" type="presParOf" srcId="{2C407588-FA9E-48FE-BB02-7C9E6D70C382}" destId="{A566249B-5239-4616-99C4-B2CCB1F21927}" srcOrd="3" destOrd="0" presId="urn:microsoft.com/office/officeart/2005/8/layout/radial5"/>
    <dgm:cxn modelId="{B4BD8416-7698-4553-8414-5AF0ABA58EFA}" type="presParOf" srcId="{A566249B-5239-4616-99C4-B2CCB1F21927}" destId="{D09A09F5-F952-420C-A9DB-6063E3C5BEE6}" srcOrd="0" destOrd="0" presId="urn:microsoft.com/office/officeart/2005/8/layout/radial5"/>
    <dgm:cxn modelId="{A3D0CD0B-6F0D-4FBC-81EA-9D953A92C8F7}" type="presParOf" srcId="{2C407588-FA9E-48FE-BB02-7C9E6D70C382}" destId="{4FB31B8C-D749-40FC-98E8-0690B630BE29}" srcOrd="4" destOrd="0" presId="urn:microsoft.com/office/officeart/2005/8/layout/radial5"/>
    <dgm:cxn modelId="{62050A08-F49A-4C33-AB15-4F1E782D5E48}" type="presParOf" srcId="{2C407588-FA9E-48FE-BB02-7C9E6D70C382}" destId="{35DC188F-6FDB-4523-884D-DFCE765F650F}" srcOrd="5" destOrd="0" presId="urn:microsoft.com/office/officeart/2005/8/layout/radial5"/>
    <dgm:cxn modelId="{4BE7D470-0DA1-4F6C-845A-4E7C3C27ED0B}" type="presParOf" srcId="{35DC188F-6FDB-4523-884D-DFCE765F650F}" destId="{AD7F6417-BB76-4B33-A064-3DE1B82E2F8F}" srcOrd="0" destOrd="0" presId="urn:microsoft.com/office/officeart/2005/8/layout/radial5"/>
    <dgm:cxn modelId="{E3F858CC-2A10-47F3-814F-6AD5BB1A3CED}" type="presParOf" srcId="{2C407588-FA9E-48FE-BB02-7C9E6D70C382}" destId="{9EFE9366-1152-4DA0-96B5-4DC7E04911E3}" srcOrd="6" destOrd="0" presId="urn:microsoft.com/office/officeart/2005/8/layout/radial5"/>
    <dgm:cxn modelId="{A9689C44-F930-4C76-BBCF-A382B4553E44}" type="presParOf" srcId="{2C407588-FA9E-48FE-BB02-7C9E6D70C382}" destId="{2CAD46CB-547F-4C25-A79E-1A7CC4684BFF}" srcOrd="7" destOrd="0" presId="urn:microsoft.com/office/officeart/2005/8/layout/radial5"/>
    <dgm:cxn modelId="{0A48021A-F912-48C8-AF73-CB7715CDB297}" type="presParOf" srcId="{2CAD46CB-547F-4C25-A79E-1A7CC4684BFF}" destId="{D6151044-3C4D-40F6-A4C7-3023935C2F07}" srcOrd="0" destOrd="0" presId="urn:microsoft.com/office/officeart/2005/8/layout/radial5"/>
    <dgm:cxn modelId="{A3D90FCD-210B-45AE-8035-CE83DC9983E3}" type="presParOf" srcId="{2C407588-FA9E-48FE-BB02-7C9E6D70C382}" destId="{EFCA9A1E-00AB-45A7-92D8-A74E2C3F5C96}" srcOrd="8" destOrd="0" presId="urn:microsoft.com/office/officeart/2005/8/layout/radial5"/>
    <dgm:cxn modelId="{07F10E86-F421-4050-B9B9-45D29B933B7F}" type="presParOf" srcId="{2C407588-FA9E-48FE-BB02-7C9E6D70C382}" destId="{892A3484-78B8-4B05-863C-BC331EB674AB}" srcOrd="9" destOrd="0" presId="urn:microsoft.com/office/officeart/2005/8/layout/radial5"/>
    <dgm:cxn modelId="{114BCB76-1BB2-417B-87D2-03D34F807F94}" type="presParOf" srcId="{892A3484-78B8-4B05-863C-BC331EB674AB}" destId="{140BFFB7-3E3B-4625-B4E6-4077666FC790}" srcOrd="0" destOrd="0" presId="urn:microsoft.com/office/officeart/2005/8/layout/radial5"/>
    <dgm:cxn modelId="{762CF397-9B7B-4B6D-A78B-823B98CB3489}" type="presParOf" srcId="{2C407588-FA9E-48FE-BB02-7C9E6D70C382}" destId="{C40206BE-9E84-4C16-96D1-F317376F3FE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6248AF-B637-429B-8669-AC55495D65BF}" type="doc">
      <dgm:prSet loTypeId="urn:microsoft.com/office/officeart/2005/8/layout/hList2#1" loCatId="list" qsTypeId="urn:microsoft.com/office/officeart/2005/8/quickstyle/simple1#8" qsCatId="simple" csTypeId="urn:microsoft.com/office/officeart/2005/8/colors/colorful2#3" csCatId="colorful" phldr="1"/>
      <dgm:spPr/>
      <dgm:t>
        <a:bodyPr/>
        <a:lstStyle/>
        <a:p>
          <a:endParaRPr lang="en-MY"/>
        </a:p>
      </dgm:t>
    </dgm:pt>
    <dgm:pt modelId="{3A63646B-77E1-4F7F-8952-051B481505ED}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 LIGA PREMIER 2023</a:t>
          </a:r>
          <a:endParaRPr lang="en-MY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288719-6D5C-4DDD-AF77-93AA670330BA}" type="parTrans" cxnId="{8E45466D-0263-4A0F-A8F1-639B1C39D367}">
      <dgm:prSet/>
      <dgm:spPr/>
      <dgm:t>
        <a:bodyPr/>
        <a:lstStyle/>
        <a:p>
          <a:endParaRPr lang="en-MY"/>
        </a:p>
      </dgm:t>
    </dgm:pt>
    <dgm:pt modelId="{30E34947-CCCA-4041-A45C-DE8055867021}" type="sibTrans" cxnId="{8E45466D-0263-4A0F-A8F1-639B1C39D367}">
      <dgm:prSet/>
      <dgm:spPr/>
      <dgm:t>
        <a:bodyPr/>
        <a:lstStyle/>
        <a:p>
          <a:endParaRPr lang="en-MY"/>
        </a:p>
      </dgm:t>
    </dgm:pt>
    <dgm:pt modelId="{624F910D-356D-4EF6-906D-897B6A54A12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“Play Off” 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EAB142-BCE6-4B52-B29B-1C19E6F9E443}" type="sibTrans" cxnId="{C3B90D0E-39E7-4232-9A68-CDDA33EC6B0C}">
      <dgm:prSet/>
      <dgm:spPr/>
      <dgm:t>
        <a:bodyPr/>
        <a:lstStyle/>
        <a:p>
          <a:endParaRPr lang="en-MY"/>
        </a:p>
      </dgm:t>
    </dgm:pt>
    <dgm:pt modelId="{D186744A-5EB1-440B-9445-065B0251D191}" type="parTrans" cxnId="{C3B90D0E-39E7-4232-9A68-CDDA33EC6B0C}">
      <dgm:prSet/>
      <dgm:spPr/>
      <dgm:t>
        <a:bodyPr/>
        <a:lstStyle/>
        <a:p>
          <a:endParaRPr lang="en-MY"/>
        </a:p>
      </dgm:t>
    </dgm:pt>
    <dgm:pt modelId="{FEAFD526-A9FC-4BF4-8B67-38321F3EF05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62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800BD3-BC6D-4225-9403-F65CEF0655E4}" type="sibTrans" cxnId="{F64CD779-2753-409E-88A7-C438BF217C88}">
      <dgm:prSet/>
      <dgm:spPr/>
      <dgm:t>
        <a:bodyPr/>
        <a:lstStyle/>
        <a:p>
          <a:endParaRPr lang="en-MY"/>
        </a:p>
      </dgm:t>
    </dgm:pt>
    <dgm:pt modelId="{87FB740E-E705-4183-AE03-5FAD9BA07F9F}" type="parTrans" cxnId="{F64CD779-2753-409E-88A7-C438BF217C88}">
      <dgm:prSet/>
      <dgm:spPr/>
      <dgm:t>
        <a:bodyPr/>
        <a:lstStyle/>
        <a:p>
          <a:endParaRPr lang="en-MY"/>
        </a:p>
      </dgm:t>
    </dgm:pt>
    <dgm:pt modelId="{281A5366-9488-45DA-8F4A-574FCC195FF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gelanggang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F13201-C725-411A-A75F-2549015A3D89}" type="sibTrans" cxnId="{F6CBF06F-6283-43B6-9259-67DEF7789A76}">
      <dgm:prSet/>
      <dgm:spPr/>
      <dgm:t>
        <a:bodyPr/>
        <a:lstStyle/>
        <a:p>
          <a:endParaRPr lang="en-MY"/>
        </a:p>
      </dgm:t>
    </dgm:pt>
    <dgm:pt modelId="{1BDAB589-9B43-46DE-A642-2D2A76814CBA}" type="parTrans" cxnId="{F6CBF06F-6283-43B6-9259-67DEF7789A76}">
      <dgm:prSet/>
      <dgm:spPr/>
      <dgm:t>
        <a:bodyPr/>
        <a:lstStyle/>
        <a:p>
          <a:endParaRPr lang="en-MY"/>
        </a:p>
      </dgm:t>
    </dgm:pt>
    <dgm:pt modelId="{F54E0213-4C57-4EA6-AAF5-6C0096521E26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pertandingan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DE0338-156C-4A77-9624-7845137923DA}" type="sibTrans" cxnId="{CAE44D38-1587-4526-9D84-72420D8A112A}">
      <dgm:prSet/>
      <dgm:spPr/>
      <dgm:t>
        <a:bodyPr/>
        <a:lstStyle/>
        <a:p>
          <a:endParaRPr lang="en-MY"/>
        </a:p>
      </dgm:t>
    </dgm:pt>
    <dgm:pt modelId="{2F1BAEB1-9647-4D54-9671-652FBC868C23}" type="parTrans" cxnId="{CAE44D38-1587-4526-9D84-72420D8A112A}">
      <dgm:prSet/>
      <dgm:spPr/>
      <dgm:t>
        <a:bodyPr/>
        <a:lstStyle/>
        <a:p>
          <a:endParaRPr lang="en-MY"/>
        </a:p>
      </dgm:t>
    </dgm:pt>
    <dgm:pt modelId="{11C4CC9B-BE51-4093-86EA-599F2BFD291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Pemilihan</a:t>
          </a:r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6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1EF9B2-3F2D-4414-93EA-4FA53078C79C}" type="sibTrans" cxnId="{50FCC599-9A96-400B-ABD4-B848A2794157}">
      <dgm:prSet/>
      <dgm:spPr/>
      <dgm:t>
        <a:bodyPr/>
        <a:lstStyle/>
        <a:p>
          <a:endParaRPr lang="en-MY"/>
        </a:p>
      </dgm:t>
    </dgm:pt>
    <dgm:pt modelId="{4A23F4F8-2A82-40D1-8C7C-0AB69BED1E58}" type="parTrans" cxnId="{50FCC599-9A96-400B-ABD4-B848A2794157}">
      <dgm:prSet/>
      <dgm:spPr/>
      <dgm:t>
        <a:bodyPr/>
        <a:lstStyle/>
        <a:p>
          <a:endParaRPr lang="en-MY"/>
        </a:p>
      </dgm:t>
    </dgm:pt>
    <dgm:pt modelId="{2CCEE0A5-3EF5-4D12-AD4C-DBEC953F08B8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32 </a:t>
          </a:r>
          <a:r>
            <a:rPr lang="en-US" sz="28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F6402D-D647-4DC6-867C-3243A332E8B8}" type="sibTrans" cxnId="{6A18D662-891B-4507-BE70-C899634205D5}">
      <dgm:prSet/>
      <dgm:spPr/>
      <dgm:t>
        <a:bodyPr/>
        <a:lstStyle/>
        <a:p>
          <a:endParaRPr lang="en-MY"/>
        </a:p>
      </dgm:t>
    </dgm:pt>
    <dgm:pt modelId="{CE8BCF0F-C598-4B2D-889F-B8218D181C5F}" type="parTrans" cxnId="{6A18D662-891B-4507-BE70-C899634205D5}">
      <dgm:prSet/>
      <dgm:spPr/>
      <dgm:t>
        <a:bodyPr/>
        <a:lstStyle/>
        <a:p>
          <a:endParaRPr lang="en-MY"/>
        </a:p>
      </dgm:t>
    </dgm:pt>
    <dgm:pt modelId="{DEA1946C-7A45-4D94-B24C-15A4DD72E85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MY" sz="1800" dirty="0"/>
        </a:p>
      </dgm:t>
    </dgm:pt>
    <dgm:pt modelId="{C27201D0-7396-4C12-BBB1-9085D794EB37}" type="sibTrans" cxnId="{368D1B4A-4957-44CC-B207-A389B9A3808C}">
      <dgm:prSet/>
      <dgm:spPr/>
      <dgm:t>
        <a:bodyPr/>
        <a:lstStyle/>
        <a:p>
          <a:endParaRPr lang="en-MY"/>
        </a:p>
      </dgm:t>
    </dgm:pt>
    <dgm:pt modelId="{81F51929-A59D-4BDA-84D3-6527517DDB1C}" type="parTrans" cxnId="{368D1B4A-4957-44CC-B207-A389B9A3808C}">
      <dgm:prSet/>
      <dgm:spPr/>
      <dgm:t>
        <a:bodyPr/>
        <a:lstStyle/>
        <a:p>
          <a:endParaRPr lang="en-MY"/>
        </a:p>
      </dgm:t>
    </dgm:pt>
    <dgm:pt modelId="{72E3F2D3-A616-4DD1-8433-61FC673B46EA}" type="pres">
      <dgm:prSet presAssocID="{396248AF-B637-429B-8669-AC55495D65B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C967E5E3-5A55-476B-851C-73945511E7F8}" type="pres">
      <dgm:prSet presAssocID="{3A63646B-77E1-4F7F-8952-051B481505ED}" presName="compositeNode" presStyleCnt="0">
        <dgm:presLayoutVars>
          <dgm:bulletEnabled val="1"/>
        </dgm:presLayoutVars>
      </dgm:prSet>
      <dgm:spPr/>
    </dgm:pt>
    <dgm:pt modelId="{F616F18F-833F-43F7-A3B4-30855F2FE6EF}" type="pres">
      <dgm:prSet presAssocID="{3A63646B-77E1-4F7F-8952-051B481505ED}" presName="image" presStyleLbl="fgImgPlace1" presStyleIdx="0" presStyleCnt="1" custScaleX="76285" custScaleY="103069" custLinFactNeighborX="-5861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B510434-110C-4192-945A-B1A696F2B414}" type="pres">
      <dgm:prSet presAssocID="{3A63646B-77E1-4F7F-8952-051B481505ED}" presName="childNode" presStyleLbl="node1" presStyleIdx="0" presStyleCnt="1" custScaleX="75300" custScaleY="128204" custLinFactNeighborX="7463" custLinFactNeighborY="-552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DC6B7B5-80E5-4995-BC49-DE1E653E3A4E}" type="pres">
      <dgm:prSet presAssocID="{3A63646B-77E1-4F7F-8952-051B481505ED}" presName="parentNode" presStyleLbl="revTx" presStyleIdx="0" presStyleCnt="1" custScaleX="182275" custScaleY="128204" custLinFactNeighborX="98933" custLinFactNeighborY="-5526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57D1CD71-8A8A-43B4-BA43-E642E3E40808}" type="presOf" srcId="{FEAFD526-A9FC-4BF4-8B67-38321F3EF05C}" destId="{8B510434-110C-4192-945A-B1A696F2B414}" srcOrd="0" destOrd="5" presId="urn:microsoft.com/office/officeart/2005/8/layout/hList2#1"/>
    <dgm:cxn modelId="{7696992F-5E2E-4213-9A49-1D8489E9B705}" type="presOf" srcId="{2CCEE0A5-3EF5-4D12-AD4C-DBEC953F08B8}" destId="{8B510434-110C-4192-945A-B1A696F2B414}" srcOrd="0" destOrd="1" presId="urn:microsoft.com/office/officeart/2005/8/layout/hList2#1"/>
    <dgm:cxn modelId="{CE6A298B-3CE5-4F54-9142-DEFE946C21D2}" type="presOf" srcId="{11C4CC9B-BE51-4093-86EA-599F2BFD2912}" destId="{8B510434-110C-4192-945A-B1A696F2B414}" srcOrd="0" destOrd="2" presId="urn:microsoft.com/office/officeart/2005/8/layout/hList2#1"/>
    <dgm:cxn modelId="{50FCC599-9A96-400B-ABD4-B848A2794157}" srcId="{3A63646B-77E1-4F7F-8952-051B481505ED}" destId="{11C4CC9B-BE51-4093-86EA-599F2BFD2912}" srcOrd="2" destOrd="0" parTransId="{4A23F4F8-2A82-40D1-8C7C-0AB69BED1E58}" sibTransId="{531EF9B2-3F2D-4414-93EA-4FA53078C79C}"/>
    <dgm:cxn modelId="{6A18D662-891B-4507-BE70-C899634205D5}" srcId="{3A63646B-77E1-4F7F-8952-051B481505ED}" destId="{2CCEE0A5-3EF5-4D12-AD4C-DBEC953F08B8}" srcOrd="1" destOrd="0" parTransId="{CE8BCF0F-C598-4B2D-889F-B8218D181C5F}" sibTransId="{13F6402D-D647-4DC6-867C-3243A332E8B8}"/>
    <dgm:cxn modelId="{F64CD779-2753-409E-88A7-C438BF217C88}" srcId="{3A63646B-77E1-4F7F-8952-051B481505ED}" destId="{FEAFD526-A9FC-4BF4-8B67-38321F3EF05C}" srcOrd="5" destOrd="0" parTransId="{87FB740E-E705-4183-AE03-5FAD9BA07F9F}" sibTransId="{E6800BD3-BC6D-4225-9403-F65CEF0655E4}"/>
    <dgm:cxn modelId="{8E45466D-0263-4A0F-A8F1-639B1C39D367}" srcId="{396248AF-B637-429B-8669-AC55495D65BF}" destId="{3A63646B-77E1-4F7F-8952-051B481505ED}" srcOrd="0" destOrd="0" parTransId="{71288719-6D5C-4DDD-AF77-93AA670330BA}" sibTransId="{30E34947-CCCA-4041-A45C-DE8055867021}"/>
    <dgm:cxn modelId="{368D1B4A-4957-44CC-B207-A389B9A3808C}" srcId="{3A63646B-77E1-4F7F-8952-051B481505ED}" destId="{DEA1946C-7A45-4D94-B24C-15A4DD72E851}" srcOrd="0" destOrd="0" parTransId="{81F51929-A59D-4BDA-84D3-6527517DDB1C}" sibTransId="{C27201D0-7396-4C12-BBB1-9085D794EB37}"/>
    <dgm:cxn modelId="{CDEB39CA-0E1F-4725-9E8A-216A3B27D6CB}" type="presOf" srcId="{3A63646B-77E1-4F7F-8952-051B481505ED}" destId="{5DC6B7B5-80E5-4995-BC49-DE1E653E3A4E}" srcOrd="0" destOrd="0" presId="urn:microsoft.com/office/officeart/2005/8/layout/hList2#1"/>
    <dgm:cxn modelId="{C3B90D0E-39E7-4232-9A68-CDDA33EC6B0C}" srcId="{3A63646B-77E1-4F7F-8952-051B481505ED}" destId="{624F910D-356D-4EF6-906D-897B6A54A127}" srcOrd="6" destOrd="0" parTransId="{D186744A-5EB1-440B-9445-065B0251D191}" sibTransId="{5BEAB142-BCE6-4B52-B29B-1C19E6F9E443}"/>
    <dgm:cxn modelId="{DA84C638-5051-417D-B644-180A11FD51D6}" type="presOf" srcId="{DEA1946C-7A45-4D94-B24C-15A4DD72E851}" destId="{8B510434-110C-4192-945A-B1A696F2B414}" srcOrd="0" destOrd="0" presId="urn:microsoft.com/office/officeart/2005/8/layout/hList2#1"/>
    <dgm:cxn modelId="{5E1D106F-BD95-4FB4-A680-3D9A821F77C4}" type="presOf" srcId="{281A5366-9488-45DA-8F4A-574FCC195FFD}" destId="{8B510434-110C-4192-945A-B1A696F2B414}" srcOrd="0" destOrd="4" presId="urn:microsoft.com/office/officeart/2005/8/layout/hList2#1"/>
    <dgm:cxn modelId="{2FF3575E-B2B2-4497-B760-B41FC994BA09}" type="presOf" srcId="{396248AF-B637-429B-8669-AC55495D65BF}" destId="{72E3F2D3-A616-4DD1-8433-61FC673B46EA}" srcOrd="0" destOrd="0" presId="urn:microsoft.com/office/officeart/2005/8/layout/hList2#1"/>
    <dgm:cxn modelId="{F6CBF06F-6283-43B6-9259-67DEF7789A76}" srcId="{3A63646B-77E1-4F7F-8952-051B481505ED}" destId="{281A5366-9488-45DA-8F4A-574FCC195FFD}" srcOrd="4" destOrd="0" parTransId="{1BDAB589-9B43-46DE-A642-2D2A76814CBA}" sibTransId="{98F13201-C725-411A-A75F-2549015A3D89}"/>
    <dgm:cxn modelId="{8C356A89-AA8C-4733-B9A7-2298A4E39A8A}" type="presOf" srcId="{F54E0213-4C57-4EA6-AAF5-6C0096521E26}" destId="{8B510434-110C-4192-945A-B1A696F2B414}" srcOrd="0" destOrd="3" presId="urn:microsoft.com/office/officeart/2005/8/layout/hList2#1"/>
    <dgm:cxn modelId="{57E97263-A8FB-4B37-AEC3-03A2004CB045}" type="presOf" srcId="{624F910D-356D-4EF6-906D-897B6A54A127}" destId="{8B510434-110C-4192-945A-B1A696F2B414}" srcOrd="0" destOrd="6" presId="urn:microsoft.com/office/officeart/2005/8/layout/hList2#1"/>
    <dgm:cxn modelId="{CAE44D38-1587-4526-9D84-72420D8A112A}" srcId="{3A63646B-77E1-4F7F-8952-051B481505ED}" destId="{F54E0213-4C57-4EA6-AAF5-6C0096521E26}" srcOrd="3" destOrd="0" parTransId="{2F1BAEB1-9647-4D54-9671-652FBC868C23}" sibTransId="{39DE0338-156C-4A77-9624-7845137923DA}"/>
    <dgm:cxn modelId="{7E80C812-41B6-48FE-8F6B-21A9B5A76AB2}" type="presParOf" srcId="{72E3F2D3-A616-4DD1-8433-61FC673B46EA}" destId="{C967E5E3-5A55-476B-851C-73945511E7F8}" srcOrd="0" destOrd="0" presId="urn:microsoft.com/office/officeart/2005/8/layout/hList2#1"/>
    <dgm:cxn modelId="{C07B61D1-E89D-42C4-B56C-385BC4E4BA2D}" type="presParOf" srcId="{C967E5E3-5A55-476B-851C-73945511E7F8}" destId="{F616F18F-833F-43F7-A3B4-30855F2FE6EF}" srcOrd="0" destOrd="0" presId="urn:microsoft.com/office/officeart/2005/8/layout/hList2#1"/>
    <dgm:cxn modelId="{49CA81B9-45F3-49BC-A5DC-4CDE77F2D480}" type="presParOf" srcId="{C967E5E3-5A55-476B-851C-73945511E7F8}" destId="{8B510434-110C-4192-945A-B1A696F2B414}" srcOrd="1" destOrd="0" presId="urn:microsoft.com/office/officeart/2005/8/layout/hList2#1"/>
    <dgm:cxn modelId="{442267E8-8A90-476C-98CE-CAFA2872AA10}" type="presParOf" srcId="{C967E5E3-5A55-476B-851C-73945511E7F8}" destId="{5DC6B7B5-80E5-4995-BC49-DE1E653E3A4E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90DA4E-7917-4BCD-8463-9B7A97158F4C}">
      <dsp:nvSpPr>
        <dsp:cNvPr id="0" name=""/>
        <dsp:cNvSpPr/>
      </dsp:nvSpPr>
      <dsp:spPr>
        <a:xfrm>
          <a:off x="5204113" y="91558"/>
          <a:ext cx="3508842" cy="3508842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PREMIER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12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4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naik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2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2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# 6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tersingkir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PASUKAN =2023</a:t>
          </a:r>
          <a:endParaRPr lang="en-MY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17971" y="605416"/>
        <a:ext cx="2481126" cy="2481126"/>
      </dsp:txXfrm>
    </dsp:sp>
    <dsp:sp modelId="{B0EC302A-BFBE-48B7-8F4E-210F84EE285C}">
      <dsp:nvSpPr>
        <dsp:cNvPr id="0" name=""/>
        <dsp:cNvSpPr/>
      </dsp:nvSpPr>
      <dsp:spPr>
        <a:xfrm rot="10810133">
          <a:off x="3484582" y="2301880"/>
          <a:ext cx="1741221" cy="1123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pasukan</a:t>
          </a:r>
          <a:endParaRPr lang="en-MY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821757" y="2527161"/>
        <a:ext cx="1404045" cy="674353"/>
      </dsp:txXfrm>
    </dsp:sp>
    <dsp:sp modelId="{27675953-67BA-4192-AA37-7CFBD602C93F}">
      <dsp:nvSpPr>
        <dsp:cNvPr id="0" name=""/>
        <dsp:cNvSpPr/>
      </dsp:nvSpPr>
      <dsp:spPr>
        <a:xfrm>
          <a:off x="72860" y="216039"/>
          <a:ext cx="3508842" cy="3508842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8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6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2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* 4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drpd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PASUKAN=2023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6718" y="729897"/>
        <a:ext cx="2481126" cy="2481126"/>
      </dsp:txXfrm>
    </dsp:sp>
    <dsp:sp modelId="{DF769779-930F-41AC-A021-E5C9491030DF}">
      <dsp:nvSpPr>
        <dsp:cNvPr id="0" name=""/>
        <dsp:cNvSpPr/>
      </dsp:nvSpPr>
      <dsp:spPr>
        <a:xfrm rot="55848">
          <a:off x="3608412" y="724223"/>
          <a:ext cx="1654919" cy="1207753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20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08436" y="962831"/>
        <a:ext cx="1292593" cy="7246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152C2-CE11-4E46-A202-E89F860EA32D}">
      <dsp:nvSpPr>
        <dsp:cNvPr id="0" name=""/>
        <dsp:cNvSpPr/>
      </dsp:nvSpPr>
      <dsp:spPr bwMode="white">
        <a:xfrm>
          <a:off x="0" y="0"/>
          <a:ext cx="8640960" cy="5229085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 LIGA PREMIER 2023 (LELAKI)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MY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32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LAPAN (8)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kumpulan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 (2)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kumpulan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PEMENANG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AUTOMATIK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kalah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dalam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PLAF OFF &amp;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pemenang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LAYAK </a:t>
          </a:r>
          <a:r>
            <a:rPr lang="en-MY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MY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Kumpulan,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Suku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Separuh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Akhir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ENAM (6)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atau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JUMLAH KEKOSONGAN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 2023 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11456" y="0"/>
        <a:ext cx="6329503" cy="5229085"/>
      </dsp:txXfrm>
    </dsp:sp>
    <dsp:sp modelId="{25DE37C5-0082-44CB-ABC3-EFD12931F2AB}">
      <dsp:nvSpPr>
        <dsp:cNvPr id="0" name=""/>
        <dsp:cNvSpPr/>
      </dsp:nvSpPr>
      <dsp:spPr>
        <a:xfrm>
          <a:off x="360042" y="1368152"/>
          <a:ext cx="1792636" cy="241812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1C57-0744-4253-B521-232DB671636A}">
      <dsp:nvSpPr>
        <dsp:cNvPr id="0" name=""/>
        <dsp:cNvSpPr/>
      </dsp:nvSpPr>
      <dsp:spPr>
        <a:xfrm>
          <a:off x="3707901" y="1699903"/>
          <a:ext cx="1620692" cy="14684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2023</a:t>
          </a:r>
          <a:endParaRPr lang="en-MY" sz="3900" kern="1200" dirty="0"/>
        </a:p>
      </dsp:txBody>
      <dsp:txXfrm>
        <a:off x="3945246" y="1914952"/>
        <a:ext cx="1146002" cy="1038350"/>
      </dsp:txXfrm>
    </dsp:sp>
    <dsp:sp modelId="{FC3C58B5-4009-407F-A1E6-4950E6551A4D}">
      <dsp:nvSpPr>
        <dsp:cNvPr id="0" name=""/>
        <dsp:cNvSpPr/>
      </dsp:nvSpPr>
      <dsp:spPr>
        <a:xfrm rot="16200000">
          <a:off x="4407412" y="1279524"/>
          <a:ext cx="221671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4440663" y="1399786"/>
        <a:ext cx="155170" cy="261035"/>
      </dsp:txXfrm>
    </dsp:sp>
    <dsp:sp modelId="{4E33905F-E5FE-420D-ADC7-C5EF84D1244A}">
      <dsp:nvSpPr>
        <dsp:cNvPr id="0" name=""/>
        <dsp:cNvSpPr/>
      </dsp:nvSpPr>
      <dsp:spPr>
        <a:xfrm>
          <a:off x="3878457" y="2073"/>
          <a:ext cx="1279581" cy="12795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8</a:t>
          </a:r>
          <a:endParaRPr lang="en-MY" sz="4400" kern="1200" dirty="0"/>
        </a:p>
      </dsp:txBody>
      <dsp:txXfrm>
        <a:off x="4065847" y="189463"/>
        <a:ext cx="904801" cy="904801"/>
      </dsp:txXfrm>
    </dsp:sp>
    <dsp:sp modelId="{A566249B-5239-4616-99C4-B2CCB1F21927}">
      <dsp:nvSpPr>
        <dsp:cNvPr id="0" name=""/>
        <dsp:cNvSpPr/>
      </dsp:nvSpPr>
      <dsp:spPr>
        <a:xfrm rot="20520000">
          <a:off x="5349808" y="1916234"/>
          <a:ext cx="185730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5351172" y="2011854"/>
        <a:ext cx="130011" cy="261035"/>
      </dsp:txXfrm>
    </dsp:sp>
    <dsp:sp modelId="{4FB31B8C-D749-40FC-98E8-0690B630BE29}">
      <dsp:nvSpPr>
        <dsp:cNvPr id="0" name=""/>
        <dsp:cNvSpPr/>
      </dsp:nvSpPr>
      <dsp:spPr>
        <a:xfrm>
          <a:off x="5583000" y="1240496"/>
          <a:ext cx="1279581" cy="1279581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1/2</a:t>
          </a:r>
          <a:endParaRPr lang="en-MY" sz="4000" kern="1200" dirty="0"/>
        </a:p>
      </dsp:txBody>
      <dsp:txXfrm>
        <a:off x="5770390" y="1427886"/>
        <a:ext cx="904801" cy="904801"/>
      </dsp:txXfrm>
    </dsp:sp>
    <dsp:sp modelId="{35DC188F-6FDB-4523-884D-DFCE765F650F}">
      <dsp:nvSpPr>
        <dsp:cNvPr id="0" name=""/>
        <dsp:cNvSpPr/>
      </dsp:nvSpPr>
      <dsp:spPr>
        <a:xfrm rot="3240000">
          <a:off x="4971734" y="2984632"/>
          <a:ext cx="209046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4984660" y="3046275"/>
        <a:ext cx="146332" cy="261035"/>
      </dsp:txXfrm>
    </dsp:sp>
    <dsp:sp modelId="{9EFE9366-1152-4DA0-96B5-4DC7E04911E3}">
      <dsp:nvSpPr>
        <dsp:cNvPr id="0" name=""/>
        <dsp:cNvSpPr/>
      </dsp:nvSpPr>
      <dsp:spPr>
        <a:xfrm>
          <a:off x="4931922" y="3244307"/>
          <a:ext cx="1279581" cy="1279581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3/4</a:t>
          </a:r>
          <a:endParaRPr lang="en-MY" sz="4000" kern="1200" dirty="0"/>
        </a:p>
      </dsp:txBody>
      <dsp:txXfrm>
        <a:off x="5119312" y="3431697"/>
        <a:ext cx="904801" cy="904801"/>
      </dsp:txXfrm>
    </dsp:sp>
    <dsp:sp modelId="{2CAD46CB-547F-4C25-A79E-1A7CC4684BFF}">
      <dsp:nvSpPr>
        <dsp:cNvPr id="0" name=""/>
        <dsp:cNvSpPr/>
      </dsp:nvSpPr>
      <dsp:spPr>
        <a:xfrm rot="7560000">
          <a:off x="3855715" y="2984632"/>
          <a:ext cx="209046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 rot="10800000">
        <a:off x="3905503" y="3046275"/>
        <a:ext cx="146332" cy="261035"/>
      </dsp:txXfrm>
    </dsp:sp>
    <dsp:sp modelId="{EFCA9A1E-00AB-45A7-92D8-A74E2C3F5C96}">
      <dsp:nvSpPr>
        <dsp:cNvPr id="0" name=""/>
        <dsp:cNvSpPr/>
      </dsp:nvSpPr>
      <dsp:spPr>
        <a:xfrm>
          <a:off x="2824991" y="3244307"/>
          <a:ext cx="1279581" cy="1279581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20/5</a:t>
          </a:r>
          <a:endParaRPr lang="en-MY" sz="3200" kern="1200" dirty="0"/>
        </a:p>
      </dsp:txBody>
      <dsp:txXfrm>
        <a:off x="3012381" y="3431697"/>
        <a:ext cx="904801" cy="904801"/>
      </dsp:txXfrm>
    </dsp:sp>
    <dsp:sp modelId="{892A3484-78B8-4B05-863C-BC331EB674AB}">
      <dsp:nvSpPr>
        <dsp:cNvPr id="0" name=""/>
        <dsp:cNvSpPr/>
      </dsp:nvSpPr>
      <dsp:spPr>
        <a:xfrm rot="11880000">
          <a:off x="3500957" y="1916234"/>
          <a:ext cx="185730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 rot="10800000">
        <a:off x="3555312" y="2011854"/>
        <a:ext cx="130011" cy="261035"/>
      </dsp:txXfrm>
    </dsp:sp>
    <dsp:sp modelId="{C40206BE-9E84-4C16-96D1-F317376F3FE5}">
      <dsp:nvSpPr>
        <dsp:cNvPr id="0" name=""/>
        <dsp:cNvSpPr/>
      </dsp:nvSpPr>
      <dsp:spPr>
        <a:xfrm>
          <a:off x="2173913" y="1240496"/>
          <a:ext cx="1279581" cy="1279581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56</a:t>
          </a:r>
          <a:endParaRPr lang="en-MY" sz="3600" kern="1200" dirty="0"/>
        </a:p>
      </dsp:txBody>
      <dsp:txXfrm>
        <a:off x="2361303" y="1427886"/>
        <a:ext cx="904801" cy="9048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152C2-CE11-4E46-A202-E89F860EA32D}">
      <dsp:nvSpPr>
        <dsp:cNvPr id="0" name=""/>
        <dsp:cNvSpPr/>
      </dsp:nvSpPr>
      <dsp:spPr bwMode="white">
        <a:xfrm>
          <a:off x="0" y="0"/>
          <a:ext cx="8784976" cy="5871883"/>
        </a:xfrm>
        <a:prstGeom prst="roundRect">
          <a:avLst>
            <a:gd name="adj" fmla="val 10000"/>
          </a:avLst>
        </a:prstGeom>
        <a:solidFill>
          <a:srgbClr val="F24CC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WANITA 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(8)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BELAS 14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TIGA (3)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PULUH ENAM (56)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16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12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16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12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TERATAS  KEKAL 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EMPAT (4) 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TERCOROT TERSINGKIR (KARNIVAL IPT) 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24634" y="0"/>
        <a:ext cx="6460341" cy="5871883"/>
      </dsp:txXfrm>
    </dsp:sp>
    <dsp:sp modelId="{25DE37C5-0082-44CB-ABC3-EFD12931F2AB}">
      <dsp:nvSpPr>
        <dsp:cNvPr id="0" name=""/>
        <dsp:cNvSpPr/>
      </dsp:nvSpPr>
      <dsp:spPr>
        <a:xfrm>
          <a:off x="199653" y="1008126"/>
          <a:ext cx="2066964" cy="31355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FE792-425B-45BF-B08E-1559DAD88D4C}">
      <dsp:nvSpPr>
        <dsp:cNvPr id="0" name=""/>
        <dsp:cNvSpPr/>
      </dsp:nvSpPr>
      <dsp:spPr>
        <a:xfrm>
          <a:off x="3709378" y="1184"/>
          <a:ext cx="1366218" cy="13662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10</a:t>
          </a:r>
          <a:endParaRPr lang="en-MY" sz="3200" kern="1200" dirty="0"/>
        </a:p>
      </dsp:txBody>
      <dsp:txXfrm>
        <a:off x="3909456" y="201262"/>
        <a:ext cx="966062" cy="966062"/>
      </dsp:txXfrm>
    </dsp:sp>
    <dsp:sp modelId="{00C2309F-0999-4008-8395-B6CF25B5C0C0}">
      <dsp:nvSpPr>
        <dsp:cNvPr id="0" name=""/>
        <dsp:cNvSpPr/>
      </dsp:nvSpPr>
      <dsp:spPr>
        <a:xfrm rot="1800000">
          <a:off x="5090390" y="961603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5097694" y="1026563"/>
        <a:ext cx="254428" cy="276658"/>
      </dsp:txXfrm>
    </dsp:sp>
    <dsp:sp modelId="{F2A5D28C-0853-4F18-B825-C1A5967BDE6E}">
      <dsp:nvSpPr>
        <dsp:cNvPr id="0" name=""/>
        <dsp:cNvSpPr/>
      </dsp:nvSpPr>
      <dsp:spPr>
        <a:xfrm>
          <a:off x="5486471" y="1027189"/>
          <a:ext cx="1366218" cy="13662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6</a:t>
          </a:r>
          <a:endParaRPr lang="en-MY" sz="3200" kern="1200" dirty="0"/>
        </a:p>
      </dsp:txBody>
      <dsp:txXfrm>
        <a:off x="5686549" y="1227267"/>
        <a:ext cx="966062" cy="966062"/>
      </dsp:txXfrm>
    </dsp:sp>
    <dsp:sp modelId="{065AE5A0-1375-43DA-8DB6-CA56DC2CC3CF}">
      <dsp:nvSpPr>
        <dsp:cNvPr id="0" name=""/>
        <dsp:cNvSpPr/>
      </dsp:nvSpPr>
      <dsp:spPr>
        <a:xfrm rot="5400000">
          <a:off x="5987846" y="2495467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6042367" y="2533167"/>
        <a:ext cx="254428" cy="276658"/>
      </dsp:txXfrm>
    </dsp:sp>
    <dsp:sp modelId="{62CA5AA6-F6E0-4AEF-8E52-0C183CF178B2}">
      <dsp:nvSpPr>
        <dsp:cNvPr id="0" name=""/>
        <dsp:cNvSpPr/>
      </dsp:nvSpPr>
      <dsp:spPr>
        <a:xfrm>
          <a:off x="5486471" y="3079199"/>
          <a:ext cx="1366218" cy="13662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MY" sz="3200" kern="1200" dirty="0"/>
        </a:p>
      </dsp:txBody>
      <dsp:txXfrm>
        <a:off x="5686549" y="3279277"/>
        <a:ext cx="966062" cy="966062"/>
      </dsp:txXfrm>
    </dsp:sp>
    <dsp:sp modelId="{779705BE-FB40-443F-9836-BC4049B54D6F}">
      <dsp:nvSpPr>
        <dsp:cNvPr id="0" name=""/>
        <dsp:cNvSpPr/>
      </dsp:nvSpPr>
      <dsp:spPr>
        <a:xfrm rot="9000000">
          <a:off x="5108208" y="4039618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 rot="10800000">
        <a:off x="5209945" y="4104578"/>
        <a:ext cx="254428" cy="276658"/>
      </dsp:txXfrm>
    </dsp:sp>
    <dsp:sp modelId="{55D92003-89B7-4D3B-85BF-07055A239C1E}">
      <dsp:nvSpPr>
        <dsp:cNvPr id="0" name=""/>
        <dsp:cNvSpPr/>
      </dsp:nvSpPr>
      <dsp:spPr>
        <a:xfrm>
          <a:off x="3709378" y="4105205"/>
          <a:ext cx="1366218" cy="13662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</a:t>
          </a:r>
          <a:endParaRPr lang="en-MY" sz="3200" kern="1200" dirty="0"/>
        </a:p>
      </dsp:txBody>
      <dsp:txXfrm>
        <a:off x="3909456" y="4305283"/>
        <a:ext cx="966062" cy="966062"/>
      </dsp:txXfrm>
    </dsp:sp>
    <dsp:sp modelId="{4C01787A-2661-4F21-82EF-A50C09295A81}">
      <dsp:nvSpPr>
        <dsp:cNvPr id="0" name=""/>
        <dsp:cNvSpPr/>
      </dsp:nvSpPr>
      <dsp:spPr>
        <a:xfrm rot="12600000">
          <a:off x="3331115" y="4049905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 rot="10800000">
        <a:off x="3432852" y="4169385"/>
        <a:ext cx="254428" cy="276658"/>
      </dsp:txXfrm>
    </dsp:sp>
    <dsp:sp modelId="{8BC47A70-82DA-4A48-A091-C81996A4C197}">
      <dsp:nvSpPr>
        <dsp:cNvPr id="0" name=""/>
        <dsp:cNvSpPr/>
      </dsp:nvSpPr>
      <dsp:spPr>
        <a:xfrm>
          <a:off x="1932285" y="3079199"/>
          <a:ext cx="1366218" cy="136621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3/4</a:t>
          </a:r>
          <a:endParaRPr lang="en-MY" sz="3200" kern="1200" dirty="0"/>
        </a:p>
      </dsp:txBody>
      <dsp:txXfrm>
        <a:off x="2132363" y="3279277"/>
        <a:ext cx="966062" cy="966062"/>
      </dsp:txXfrm>
    </dsp:sp>
    <dsp:sp modelId="{915C182C-543B-4C82-B33C-B8A8EC2F8F72}">
      <dsp:nvSpPr>
        <dsp:cNvPr id="0" name=""/>
        <dsp:cNvSpPr/>
      </dsp:nvSpPr>
      <dsp:spPr>
        <a:xfrm rot="16200000">
          <a:off x="2433660" y="2516041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2488181" y="2662782"/>
        <a:ext cx="254428" cy="276658"/>
      </dsp:txXfrm>
    </dsp:sp>
    <dsp:sp modelId="{61E251B6-A6CF-473C-ABE8-B77432DB4EFB}">
      <dsp:nvSpPr>
        <dsp:cNvPr id="0" name=""/>
        <dsp:cNvSpPr/>
      </dsp:nvSpPr>
      <dsp:spPr>
        <a:xfrm>
          <a:off x="1932285" y="1027189"/>
          <a:ext cx="1366218" cy="13662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45/1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90/2</a:t>
          </a:r>
          <a:endParaRPr lang="en-MY" sz="3200" kern="1200" dirty="0"/>
        </a:p>
      </dsp:txBody>
      <dsp:txXfrm>
        <a:off x="2132363" y="1227267"/>
        <a:ext cx="966062" cy="966062"/>
      </dsp:txXfrm>
    </dsp:sp>
    <dsp:sp modelId="{71863FDF-9B57-49EA-B116-2A740CEC496C}">
      <dsp:nvSpPr>
        <dsp:cNvPr id="0" name=""/>
        <dsp:cNvSpPr/>
      </dsp:nvSpPr>
      <dsp:spPr>
        <a:xfrm rot="19800000">
          <a:off x="3313297" y="971890"/>
          <a:ext cx="363469" cy="4610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3320601" y="1091370"/>
        <a:ext cx="254428" cy="276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42A33-E1E2-443B-8A40-68BA2DDCB99E}">
      <dsp:nvSpPr>
        <dsp:cNvPr id="0" name=""/>
        <dsp:cNvSpPr/>
      </dsp:nvSpPr>
      <dsp:spPr>
        <a:xfrm rot="16200000">
          <a:off x="-630141" y="2224680"/>
          <a:ext cx="5328545" cy="879217"/>
        </a:xfrm>
        <a:prstGeom prst="rect">
          <a:avLst/>
        </a:prstGeom>
        <a:solidFill>
          <a:srgbClr val="FF339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75421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 2023</a:t>
          </a:r>
          <a:endParaRPr lang="en-MY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630141" y="2224680"/>
        <a:ext cx="5328545" cy="879217"/>
      </dsp:txXfrm>
    </dsp:sp>
    <dsp:sp modelId="{A77D2724-A679-47D5-BEF2-7CC2BEEF0A83}">
      <dsp:nvSpPr>
        <dsp:cNvPr id="0" name=""/>
        <dsp:cNvSpPr/>
      </dsp:nvSpPr>
      <dsp:spPr>
        <a:xfrm>
          <a:off x="2570626" y="16"/>
          <a:ext cx="5700534" cy="53285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775421" rIns="227584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</a:t>
          </a:r>
          <a:r>
            <a:rPr lang="en-US" sz="3200" b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18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Premier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naik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1/2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3/4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45/90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70626" y="16"/>
        <a:ext cx="5700534" cy="5328545"/>
      </dsp:txXfrm>
    </dsp:sp>
    <dsp:sp modelId="{62C318D8-A471-4B64-AA56-6A8D3C939B08}">
      <dsp:nvSpPr>
        <dsp:cNvPr id="0" name=""/>
        <dsp:cNvSpPr/>
      </dsp:nvSpPr>
      <dsp:spPr>
        <a:xfrm>
          <a:off x="0" y="3993"/>
          <a:ext cx="1409931" cy="179622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152C2-CE11-4E46-A202-E89F860EA32D}">
      <dsp:nvSpPr>
        <dsp:cNvPr id="0" name=""/>
        <dsp:cNvSpPr/>
      </dsp:nvSpPr>
      <dsp:spPr bwMode="white">
        <a:xfrm>
          <a:off x="0" y="0"/>
          <a:ext cx="8640960" cy="5877272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SUPER 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SEPULUH (10)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BELAS (18)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EMPAT (4)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SEMBILAN PULUH (90)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25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20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25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20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TERCOROT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Premier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8640960" cy="5877272"/>
      </dsp:txXfrm>
    </dsp:sp>
    <dsp:sp modelId="{25DE37C5-0082-44CB-ABC3-EFD12931F2AB}">
      <dsp:nvSpPr>
        <dsp:cNvPr id="0" name=""/>
        <dsp:cNvSpPr/>
      </dsp:nvSpPr>
      <dsp:spPr bwMode="white">
        <a:xfrm>
          <a:off x="409637" y="47879"/>
          <a:ext cx="1728192" cy="47018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5">
            <a:tint val="50000"/>
          </a:schemeClr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BAE78-02ED-414F-B827-978474FB4736}">
      <dsp:nvSpPr>
        <dsp:cNvPr id="0" name=""/>
        <dsp:cNvSpPr/>
      </dsp:nvSpPr>
      <dsp:spPr>
        <a:xfrm>
          <a:off x="3709378" y="1184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10</a:t>
          </a:r>
          <a:endParaRPr lang="en-MY" sz="3200" kern="1200" dirty="0"/>
        </a:p>
      </dsp:txBody>
      <dsp:txXfrm>
        <a:off x="3909456" y="201262"/>
        <a:ext cx="966062" cy="966062"/>
      </dsp:txXfrm>
    </dsp:sp>
    <dsp:sp modelId="{3603AF41-E9C3-40F4-B51E-1A6DD1A0598A}">
      <dsp:nvSpPr>
        <dsp:cNvPr id="0" name=""/>
        <dsp:cNvSpPr/>
      </dsp:nvSpPr>
      <dsp:spPr>
        <a:xfrm rot="1800000">
          <a:off x="5090390" y="961603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5097694" y="1026563"/>
        <a:ext cx="254428" cy="276658"/>
      </dsp:txXfrm>
    </dsp:sp>
    <dsp:sp modelId="{5CFFE792-425B-45BF-B08E-1559DAD88D4C}">
      <dsp:nvSpPr>
        <dsp:cNvPr id="0" name=""/>
        <dsp:cNvSpPr/>
      </dsp:nvSpPr>
      <dsp:spPr>
        <a:xfrm>
          <a:off x="5486471" y="1027189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MY" sz="3200" kern="1200" dirty="0"/>
        </a:p>
      </dsp:txBody>
      <dsp:txXfrm>
        <a:off x="5686549" y="1227267"/>
        <a:ext cx="966062" cy="966062"/>
      </dsp:txXfrm>
    </dsp:sp>
    <dsp:sp modelId="{00C2309F-0999-4008-8395-B6CF25B5C0C0}">
      <dsp:nvSpPr>
        <dsp:cNvPr id="0" name=""/>
        <dsp:cNvSpPr/>
      </dsp:nvSpPr>
      <dsp:spPr>
        <a:xfrm rot="5400000">
          <a:off x="5987846" y="2495467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6042367" y="2533167"/>
        <a:ext cx="254428" cy="276658"/>
      </dsp:txXfrm>
    </dsp:sp>
    <dsp:sp modelId="{62CA5AA6-F6E0-4AEF-8E52-0C183CF178B2}">
      <dsp:nvSpPr>
        <dsp:cNvPr id="0" name=""/>
        <dsp:cNvSpPr/>
      </dsp:nvSpPr>
      <dsp:spPr>
        <a:xfrm>
          <a:off x="5486471" y="3079199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</a:t>
          </a:r>
          <a:endParaRPr lang="en-MY" sz="3200" kern="1200" dirty="0"/>
        </a:p>
      </dsp:txBody>
      <dsp:txXfrm>
        <a:off x="5686549" y="3279277"/>
        <a:ext cx="966062" cy="966062"/>
      </dsp:txXfrm>
    </dsp:sp>
    <dsp:sp modelId="{779705BE-FB40-443F-9836-BC4049B54D6F}">
      <dsp:nvSpPr>
        <dsp:cNvPr id="0" name=""/>
        <dsp:cNvSpPr/>
      </dsp:nvSpPr>
      <dsp:spPr>
        <a:xfrm rot="9000000">
          <a:off x="5108208" y="4039618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 rot="10800000">
        <a:off x="5209945" y="4104578"/>
        <a:ext cx="254428" cy="276658"/>
      </dsp:txXfrm>
    </dsp:sp>
    <dsp:sp modelId="{55D92003-89B7-4D3B-85BF-07055A239C1E}">
      <dsp:nvSpPr>
        <dsp:cNvPr id="0" name=""/>
        <dsp:cNvSpPr/>
      </dsp:nvSpPr>
      <dsp:spPr>
        <a:xfrm>
          <a:off x="3709378" y="4105205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6</a:t>
          </a:r>
          <a:endParaRPr lang="en-MY" sz="3200" kern="1200" dirty="0"/>
        </a:p>
      </dsp:txBody>
      <dsp:txXfrm>
        <a:off x="3909456" y="4305283"/>
        <a:ext cx="966062" cy="966062"/>
      </dsp:txXfrm>
    </dsp:sp>
    <dsp:sp modelId="{4C01787A-2661-4F21-82EF-A50C09295A81}">
      <dsp:nvSpPr>
        <dsp:cNvPr id="0" name=""/>
        <dsp:cNvSpPr/>
      </dsp:nvSpPr>
      <dsp:spPr>
        <a:xfrm rot="12600000">
          <a:off x="3331115" y="4049905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 rot="10800000">
        <a:off x="3432852" y="4169385"/>
        <a:ext cx="254428" cy="276658"/>
      </dsp:txXfrm>
    </dsp:sp>
    <dsp:sp modelId="{8BC47A70-82DA-4A48-A091-C81996A4C197}">
      <dsp:nvSpPr>
        <dsp:cNvPr id="0" name=""/>
        <dsp:cNvSpPr/>
      </dsp:nvSpPr>
      <dsp:spPr>
        <a:xfrm>
          <a:off x="1932285" y="3079199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2"/>
              </a:solidFill>
            </a:rPr>
            <a:t>4</a:t>
          </a:r>
          <a:endParaRPr lang="en-MY" sz="3200" kern="1200" dirty="0">
            <a:solidFill>
              <a:schemeClr val="tx2"/>
            </a:solidFill>
          </a:endParaRPr>
        </a:p>
      </dsp:txBody>
      <dsp:txXfrm>
        <a:off x="2132363" y="3279277"/>
        <a:ext cx="966062" cy="966062"/>
      </dsp:txXfrm>
    </dsp:sp>
    <dsp:sp modelId="{915C182C-543B-4C82-B33C-B8A8EC2F8F72}">
      <dsp:nvSpPr>
        <dsp:cNvPr id="0" name=""/>
        <dsp:cNvSpPr/>
      </dsp:nvSpPr>
      <dsp:spPr>
        <a:xfrm rot="16200000">
          <a:off x="2433660" y="2516041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2488181" y="2662782"/>
        <a:ext cx="254428" cy="276658"/>
      </dsp:txXfrm>
    </dsp:sp>
    <dsp:sp modelId="{61E251B6-A6CF-473C-ABE8-B77432DB4EFB}">
      <dsp:nvSpPr>
        <dsp:cNvPr id="0" name=""/>
        <dsp:cNvSpPr/>
      </dsp:nvSpPr>
      <dsp:spPr>
        <a:xfrm>
          <a:off x="1932285" y="1027189"/>
          <a:ext cx="1366218" cy="1366218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45/1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90/2</a:t>
          </a:r>
          <a:endParaRPr lang="en-MY" sz="3200" kern="1200" dirty="0"/>
        </a:p>
      </dsp:txBody>
      <dsp:txXfrm>
        <a:off x="2132363" y="1227267"/>
        <a:ext cx="966062" cy="966062"/>
      </dsp:txXfrm>
    </dsp:sp>
    <dsp:sp modelId="{71863FDF-9B57-49EA-B116-2A740CEC496C}">
      <dsp:nvSpPr>
        <dsp:cNvPr id="0" name=""/>
        <dsp:cNvSpPr/>
      </dsp:nvSpPr>
      <dsp:spPr>
        <a:xfrm rot="19800000">
          <a:off x="3313297" y="971890"/>
          <a:ext cx="363469" cy="46109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900" kern="1200"/>
        </a:p>
      </dsp:txBody>
      <dsp:txXfrm>
        <a:off x="3320601" y="1091370"/>
        <a:ext cx="254428" cy="2766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A42A33-E1E2-443B-8A40-68BA2DDCB99E}">
      <dsp:nvSpPr>
        <dsp:cNvPr id="0" name=""/>
        <dsp:cNvSpPr/>
      </dsp:nvSpPr>
      <dsp:spPr>
        <a:xfrm rot="16200000">
          <a:off x="-630141" y="2521357"/>
          <a:ext cx="5328545" cy="879217"/>
        </a:xfrm>
        <a:prstGeom prst="rect">
          <a:avLst/>
        </a:prstGeom>
        <a:solidFill>
          <a:srgbClr val="FF3399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75421" bIns="0" numCol="1" spcCol="1270" anchor="t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</a:t>
          </a:r>
          <a:r>
            <a:rPr lang="en-US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PREMIER </a:t>
          </a:r>
          <a:r>
            <a: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2023</a:t>
          </a:r>
          <a:endParaRPr lang="en-MY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630141" y="2521357"/>
        <a:ext cx="5328545" cy="879217"/>
      </dsp:txXfrm>
    </dsp:sp>
    <dsp:sp modelId="{A77D2724-A679-47D5-BEF2-7CC2BEEF0A83}">
      <dsp:nvSpPr>
        <dsp:cNvPr id="0" name=""/>
        <dsp:cNvSpPr/>
      </dsp:nvSpPr>
      <dsp:spPr>
        <a:xfrm>
          <a:off x="2570626" y="296693"/>
          <a:ext cx="5700534" cy="53285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775421" rIns="227584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</a:t>
          </a:r>
          <a:r>
            <a:rPr lang="en-US" sz="3200" b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18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kekal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(2022)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Super </a:t>
          </a:r>
          <a:r>
            <a:rPr lang="en-US" sz="3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turun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3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en-US" sz="3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</a:t>
          </a: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-2023)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1/2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3/4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45/90 </a:t>
          </a:r>
          <a:r>
            <a:rPr lang="en-US" sz="32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70626" y="296693"/>
        <a:ext cx="5700534" cy="5328545"/>
      </dsp:txXfrm>
    </dsp:sp>
    <dsp:sp modelId="{62C318D8-A471-4B64-AA56-6A8D3C939B08}">
      <dsp:nvSpPr>
        <dsp:cNvPr id="0" name=""/>
        <dsp:cNvSpPr/>
      </dsp:nvSpPr>
      <dsp:spPr>
        <a:xfrm>
          <a:off x="0" y="3993"/>
          <a:ext cx="1409931" cy="179622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152C2-CE11-4E46-A202-E89F860EA32D}">
      <dsp:nvSpPr>
        <dsp:cNvPr id="0" name=""/>
        <dsp:cNvSpPr/>
      </dsp:nvSpPr>
      <dsp:spPr bwMode="white">
        <a:xfrm>
          <a:off x="0" y="0"/>
          <a:ext cx="8784976" cy="5877272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5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39" tIns="91439" rIns="91439" bIns="91439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 PREMIER </a:t>
          </a:r>
          <a:endParaRPr lang="en-MY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Penglibatan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SEPULUH (10)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secara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DUA (2)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dimana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sebanyak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LAPAN BELAS (18)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bermain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&amp; 3 &amp; EMPAT (4)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&amp; 4;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Dijalankan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selama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DUA PULUH (20)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iaitu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LIMA (5)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setiap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Melibatkan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SEMBILAN PULUH (90)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keseluruhan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 : 25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2 : 20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3 : 25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Fasa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 : 20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yang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menduduki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tempat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teratas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setelah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tamat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peringkat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liga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Dua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Pusingan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di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isytihar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selaku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JUARA;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TERATAS  LAYAK </a:t>
          </a: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Liga Super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MY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kedudukan</a:t>
          </a:r>
          <a:r>
            <a:rPr lang="en-MY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5 &amp; 6 KEKAL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EMPAT (4) TERCOROT TERSINGKIR (KELAYAKAN) </a:t>
          </a: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8784976" cy="5877272"/>
      </dsp:txXfrm>
    </dsp:sp>
    <dsp:sp modelId="{25DE37C5-0082-44CB-ABC3-EFD12931F2AB}">
      <dsp:nvSpPr>
        <dsp:cNvPr id="0" name=""/>
        <dsp:cNvSpPr/>
      </dsp:nvSpPr>
      <dsp:spPr bwMode="white">
        <a:xfrm>
          <a:off x="406669" y="47879"/>
          <a:ext cx="1756995" cy="470181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5">
            <a:tint val="50000"/>
          </a:schemeClr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1C57-0744-4253-B521-232DB671636A}">
      <dsp:nvSpPr>
        <dsp:cNvPr id="0" name=""/>
        <dsp:cNvSpPr/>
      </dsp:nvSpPr>
      <dsp:spPr>
        <a:xfrm>
          <a:off x="3707901" y="1699903"/>
          <a:ext cx="1620692" cy="14684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2023</a:t>
          </a:r>
          <a:endParaRPr lang="en-MY" sz="3900" kern="1200" dirty="0"/>
        </a:p>
      </dsp:txBody>
      <dsp:txXfrm>
        <a:off x="3945246" y="1914952"/>
        <a:ext cx="1146002" cy="1038350"/>
      </dsp:txXfrm>
    </dsp:sp>
    <dsp:sp modelId="{FC3C58B5-4009-407F-A1E6-4950E6551A4D}">
      <dsp:nvSpPr>
        <dsp:cNvPr id="0" name=""/>
        <dsp:cNvSpPr/>
      </dsp:nvSpPr>
      <dsp:spPr>
        <a:xfrm rot="16200000">
          <a:off x="4407412" y="1279524"/>
          <a:ext cx="221671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4440663" y="1399786"/>
        <a:ext cx="155170" cy="261035"/>
      </dsp:txXfrm>
    </dsp:sp>
    <dsp:sp modelId="{4E33905F-E5FE-420D-ADC7-C5EF84D1244A}">
      <dsp:nvSpPr>
        <dsp:cNvPr id="0" name=""/>
        <dsp:cNvSpPr/>
      </dsp:nvSpPr>
      <dsp:spPr>
        <a:xfrm>
          <a:off x="3878457" y="2073"/>
          <a:ext cx="1279581" cy="12795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32</a:t>
          </a:r>
          <a:endParaRPr lang="en-MY" sz="4400" kern="1200" dirty="0"/>
        </a:p>
      </dsp:txBody>
      <dsp:txXfrm>
        <a:off x="4065847" y="189463"/>
        <a:ext cx="904801" cy="904801"/>
      </dsp:txXfrm>
    </dsp:sp>
    <dsp:sp modelId="{A566249B-5239-4616-99C4-B2CCB1F21927}">
      <dsp:nvSpPr>
        <dsp:cNvPr id="0" name=""/>
        <dsp:cNvSpPr/>
      </dsp:nvSpPr>
      <dsp:spPr>
        <a:xfrm rot="20520000">
          <a:off x="5349808" y="1916234"/>
          <a:ext cx="185730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5351172" y="2011854"/>
        <a:ext cx="130011" cy="261035"/>
      </dsp:txXfrm>
    </dsp:sp>
    <dsp:sp modelId="{4FB31B8C-D749-40FC-98E8-0690B630BE29}">
      <dsp:nvSpPr>
        <dsp:cNvPr id="0" name=""/>
        <dsp:cNvSpPr/>
      </dsp:nvSpPr>
      <dsp:spPr>
        <a:xfrm>
          <a:off x="5583000" y="1240496"/>
          <a:ext cx="1279581" cy="1279581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8</a:t>
          </a:r>
          <a:endParaRPr lang="en-MY" sz="4000" kern="1200" dirty="0"/>
        </a:p>
      </dsp:txBody>
      <dsp:txXfrm>
        <a:off x="5770390" y="1427886"/>
        <a:ext cx="904801" cy="904801"/>
      </dsp:txXfrm>
    </dsp:sp>
    <dsp:sp modelId="{35DC188F-6FDB-4523-884D-DFCE765F650F}">
      <dsp:nvSpPr>
        <dsp:cNvPr id="0" name=""/>
        <dsp:cNvSpPr/>
      </dsp:nvSpPr>
      <dsp:spPr>
        <a:xfrm rot="3240000">
          <a:off x="4971734" y="2984632"/>
          <a:ext cx="209046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>
        <a:off x="4984660" y="3046275"/>
        <a:ext cx="146332" cy="261035"/>
      </dsp:txXfrm>
    </dsp:sp>
    <dsp:sp modelId="{9EFE9366-1152-4DA0-96B5-4DC7E04911E3}">
      <dsp:nvSpPr>
        <dsp:cNvPr id="0" name=""/>
        <dsp:cNvSpPr/>
      </dsp:nvSpPr>
      <dsp:spPr>
        <a:xfrm>
          <a:off x="4931922" y="3244307"/>
          <a:ext cx="1279581" cy="1279581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6</a:t>
          </a:r>
          <a:endParaRPr lang="en-MY" sz="4000" kern="1200" dirty="0"/>
        </a:p>
      </dsp:txBody>
      <dsp:txXfrm>
        <a:off x="5119312" y="3431697"/>
        <a:ext cx="904801" cy="904801"/>
      </dsp:txXfrm>
    </dsp:sp>
    <dsp:sp modelId="{2CAD46CB-547F-4C25-A79E-1A7CC4684BFF}">
      <dsp:nvSpPr>
        <dsp:cNvPr id="0" name=""/>
        <dsp:cNvSpPr/>
      </dsp:nvSpPr>
      <dsp:spPr>
        <a:xfrm rot="7560000">
          <a:off x="3855715" y="2984632"/>
          <a:ext cx="209046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 rot="10800000">
        <a:off x="3905503" y="3046275"/>
        <a:ext cx="146332" cy="261035"/>
      </dsp:txXfrm>
    </dsp:sp>
    <dsp:sp modelId="{EFCA9A1E-00AB-45A7-92D8-A74E2C3F5C96}">
      <dsp:nvSpPr>
        <dsp:cNvPr id="0" name=""/>
        <dsp:cNvSpPr/>
      </dsp:nvSpPr>
      <dsp:spPr>
        <a:xfrm>
          <a:off x="2824991" y="3244307"/>
          <a:ext cx="1279581" cy="1279581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62</a:t>
          </a:r>
          <a:endParaRPr lang="en-MY" sz="3600" kern="1200" dirty="0"/>
        </a:p>
      </dsp:txBody>
      <dsp:txXfrm>
        <a:off x="3012381" y="3431697"/>
        <a:ext cx="904801" cy="904801"/>
      </dsp:txXfrm>
    </dsp:sp>
    <dsp:sp modelId="{892A3484-78B8-4B05-863C-BC331EB674AB}">
      <dsp:nvSpPr>
        <dsp:cNvPr id="0" name=""/>
        <dsp:cNvSpPr/>
      </dsp:nvSpPr>
      <dsp:spPr>
        <a:xfrm rot="11880000">
          <a:off x="3500957" y="1916234"/>
          <a:ext cx="185730" cy="4350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1800" kern="1200"/>
        </a:p>
      </dsp:txBody>
      <dsp:txXfrm rot="10800000">
        <a:off x="3555312" y="2011854"/>
        <a:ext cx="130011" cy="261035"/>
      </dsp:txXfrm>
    </dsp:sp>
    <dsp:sp modelId="{C40206BE-9E84-4C16-96D1-F317376F3FE5}">
      <dsp:nvSpPr>
        <dsp:cNvPr id="0" name=""/>
        <dsp:cNvSpPr/>
      </dsp:nvSpPr>
      <dsp:spPr>
        <a:xfrm>
          <a:off x="2173913" y="1240496"/>
          <a:ext cx="1279581" cy="1279581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5/6</a:t>
          </a:r>
          <a:endParaRPr lang="en-MY" sz="3600" kern="1200" dirty="0"/>
        </a:p>
      </dsp:txBody>
      <dsp:txXfrm>
        <a:off x="2361303" y="1427886"/>
        <a:ext cx="904801" cy="9048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6B7B5-80E5-4995-BC49-DE1E653E3A4E}">
      <dsp:nvSpPr>
        <dsp:cNvPr id="0" name=""/>
        <dsp:cNvSpPr/>
      </dsp:nvSpPr>
      <dsp:spPr>
        <a:xfrm rot="16200000">
          <a:off x="-446032" y="1960171"/>
          <a:ext cx="5400552" cy="1624250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85900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KELAYAKAN LIGA PREMIER 2023</a:t>
          </a:r>
          <a:endParaRPr lang="en-MY" sz="3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446032" y="1960171"/>
        <a:ext cx="5400552" cy="1624250"/>
      </dsp:txXfrm>
    </dsp:sp>
    <dsp:sp modelId="{8B510434-110C-4192-945A-B1A696F2B414}">
      <dsp:nvSpPr>
        <dsp:cNvPr id="0" name=""/>
        <dsp:cNvSpPr/>
      </dsp:nvSpPr>
      <dsp:spPr>
        <a:xfrm>
          <a:off x="3152373" y="72020"/>
          <a:ext cx="5070563" cy="5400552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85900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32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Pemilihan</a:t>
          </a: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6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pasukan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hari</a:t>
          </a: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pertandingan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gelanggang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62 </a:t>
          </a:r>
          <a:r>
            <a:rPr lang="en-US" sz="28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Perlawanan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“Play Off” </a:t>
          </a:r>
          <a:endParaRPr lang="en-MY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52373" y="72020"/>
        <a:ext cx="5070563" cy="5400552"/>
      </dsp:txXfrm>
    </dsp:sp>
    <dsp:sp modelId="{F616F18F-833F-43F7-A3B4-30855F2FE6EF}">
      <dsp:nvSpPr>
        <dsp:cNvPr id="0" name=""/>
        <dsp:cNvSpPr/>
      </dsp:nvSpPr>
      <dsp:spPr>
        <a:xfrm>
          <a:off x="93720" y="-304754"/>
          <a:ext cx="1359549" cy="1836893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parTxLTRAlign" val="r"/>
                <dgm:param type="parTxRTLAlign" val="r"/>
                <dgm:param type="txAnchorVert" val="t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parTxLTRAlign" val="r"/>
                <dgm:param type="parTxRTLAlign" val="r"/>
                <dgm:param type="txAnchorVert" val="t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parTxLTRAlign" val="r"/>
                <dgm:param type="parTxRTLAlign" val="r"/>
                <dgm:param type="txAnchorVert" val="t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1F615-E6A9-42CC-A65F-41021EABB89F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F366F-4061-40DF-8D43-D17B6AB23424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4E2CF-511A-456C-A694-8A1602E7197C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8BE03-B12F-4364-95CF-BE58F4F84A4E}" type="slidenum">
              <a:rPr lang="en-MY" smtClean="0"/>
              <a:t>34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1E36-8C0D-4FE5-8638-E39A37E94C00}" type="datetimeFigureOut">
              <a:rPr lang="en-MY" smtClean="0"/>
              <a:t>24/2/2023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7AC6-1B3F-47C2-A5DC-FDFD76EB9F39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enaipt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SekretariatKFIPT@gmail.co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fam.org.my/sites/default/files/downloads/kod%20Tatatertib%20FAM" TargetMode="External"/><Relationship Id="rId2" Type="http://schemas.openxmlformats.org/officeDocument/2006/relationships/hyperlink" Target="http://www.arenaip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FIPT 2023\PEMBENTANGAN LIBAT URUS -15 DIS 2022 UNIMAP\poster libat urus lfipt 20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</a:t>
            </a:r>
            <a:b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JADUAL PERLAWANAN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32" y="1052736"/>
            <a:ext cx="7715200" cy="639762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M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 SUPER &amp; LIGA PREMIER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45235" y="1726520"/>
          <a:ext cx="7715197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2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PERLAWANAN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HARI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2-7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3-8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4-9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5-10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MY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endParaRPr lang="en-MY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MY" sz="2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&amp; 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4-7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5-8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10-9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10-7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9-8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1-4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10-2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9-6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8-7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10-4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9-3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8-2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7-6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1-10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9-5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MY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&amp; 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1-9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8-10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1-8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7-9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6-10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1-7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6-8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2-9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3-10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TIMBAL BALIK = 2 PUSINGAN = 90 PERLAWANAN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KELAYAKAN LIGA PREMIER  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903649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83152" cy="70609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2023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124744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</a:t>
            </a:r>
            <a:endParaRPr lang="en-M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64096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57199"/>
          </a:xfrm>
        </p:spPr>
        <p:txBody>
          <a:bodyPr>
            <a:noAutofit/>
          </a:bodyPr>
          <a:lstStyle/>
          <a:p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PENYERTAAN PASUKAN </a:t>
            </a:r>
            <a:b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LFIPT (LELAKI)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416392"/>
          <a:ext cx="4038600" cy="481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019">
                <a:tc gridSpan="3">
                  <a:txBody>
                    <a:bodyPr/>
                    <a:lstStyle/>
                    <a:p>
                      <a:pPr algn="ctr"/>
                      <a:r>
                        <a:rPr lang="en-MY" dirty="0"/>
                        <a:t>LIGA SUPER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IPT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TAHUN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POLIMALAYSIA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KPTM </a:t>
                      </a:r>
                      <a:r>
                        <a:rPr lang="en-MY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Bangi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UTHM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UPSI (1)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PREMIER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UUM (2)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PREMIER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UNITEN PUT (3)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PREMIER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01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MSU (4)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PREMIER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8203981"/>
              </p:ext>
            </p:extLst>
          </p:nvPr>
        </p:nvGraphicFramePr>
        <p:xfrm>
          <a:off x="4648199" y="1412776"/>
          <a:ext cx="4177145" cy="4815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779">
                <a:tc gridSpan="3">
                  <a:txBody>
                    <a:bodyPr/>
                    <a:lstStyle/>
                    <a:p>
                      <a:pPr algn="ctr"/>
                      <a:r>
                        <a:rPr lang="en-MY" dirty="0"/>
                        <a:t>LIGA PREMIER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75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IPT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TAHUN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 N.SEMBILAN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5 –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IIUM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6 - 2022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UKM (7)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SUPER 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UNIKL (8)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SUPER 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UMT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UMP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MELAKA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PERLIS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WIDAD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USIM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</a:p>
                  </a:txBody>
                  <a:tcPr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26876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MY" dirty="0"/>
                        <a:t>LIGA SUPER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IPT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TAHUN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TURUN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7 - 2022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UNIKL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 DIRI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268760"/>
          <a:ext cx="4038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MY" dirty="0"/>
                        <a:t>LIGA PREMIER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24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IPT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TAHUN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KEKAL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KEDUDUKAN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 N.SEMBILAN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5 - 2022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IIUM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6 – 2022</a:t>
                      </a:r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37656" y="3929464"/>
          <a:ext cx="4038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LIGA PREMIER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660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66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UPM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- 7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UMT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- 8 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UTeM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- 9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UniSZA</a:t>
                      </a:r>
                      <a:endParaRPr lang="en-MY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- 10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UTM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 - 11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6.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UNIMAP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 DIRI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 txBox="1"/>
          <p:nvPr/>
        </p:nvSpPr>
        <p:spPr>
          <a:xfrm>
            <a:off x="2837656" y="3429000"/>
            <a:ext cx="4038600" cy="457199"/>
          </a:xfrm>
          <a:prstGeom prst="rect">
            <a:avLst/>
          </a:prstGeom>
          <a:solidFill>
            <a:srgbClr val="FF006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PASUKAN TERSINGKIR</a:t>
            </a:r>
          </a:p>
        </p:txBody>
      </p:sp>
      <p:sp>
        <p:nvSpPr>
          <p:cNvPr id="9" name="Title 1"/>
          <p:cNvSpPr txBox="1"/>
          <p:nvPr/>
        </p:nvSpPr>
        <p:spPr>
          <a:xfrm>
            <a:off x="4637856" y="764704"/>
            <a:ext cx="4038600" cy="45719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PASUKAN KEKAL</a:t>
            </a:r>
          </a:p>
        </p:txBody>
      </p:sp>
      <p:sp>
        <p:nvSpPr>
          <p:cNvPr id="10" name="Title 1"/>
          <p:cNvSpPr txBox="1"/>
          <p:nvPr/>
        </p:nvSpPr>
        <p:spPr>
          <a:xfrm>
            <a:off x="461392" y="764704"/>
            <a:ext cx="4038600" cy="45719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PASUKAN TURUN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  <a:solidFill>
            <a:srgbClr val="F24CC3"/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 FT UNI - WANITA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903649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784976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PENYERTAAN PASUKAN</a:t>
            </a:r>
            <a:b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LFIPT (WANITA)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0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IPT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 / TAHUN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UPNM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KPTM BANGI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UiTM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UPSI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&amp; SUKIPT 2022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UUM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2022 (SUKU AKHIR)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2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UTM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KARNIVAL 2022 (SUKU AKHIR)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</a:t>
            </a:r>
            <a:b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JADUAL PERLAWANAN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7584" y="1535113"/>
            <a:ext cx="7859217" cy="639762"/>
          </a:xfrm>
          <a:solidFill>
            <a:srgbClr val="F24CC3"/>
          </a:solidFill>
        </p:spPr>
        <p:txBody>
          <a:bodyPr anchor="ctr">
            <a:normAutofit/>
          </a:bodyPr>
          <a:lstStyle/>
          <a:p>
            <a:pPr algn="ctr"/>
            <a:r>
              <a:rPr lang="en-MY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 U-FUTSAL WANITA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755575" y="2273280"/>
          <a:ext cx="793122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1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8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PERLAWANAN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HARI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FASA</a:t>
                      </a:r>
                    </a:p>
                  </a:txBody>
                  <a:tcPr anchor="ctr"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1-5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2-6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3-7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4-8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&amp; 3</a:t>
                      </a:r>
                    </a:p>
                  </a:txBody>
                  <a:tcPr anchor="ctr"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3-5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4-6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8-7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8-5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7-6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8-3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6-5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1-8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7-4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&amp; 4</a:t>
                      </a:r>
                    </a:p>
                  </a:txBody>
                  <a:tcPr anchor="ctr"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1-7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6-8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1-6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5-7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2-8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MY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TIMBAL BALIK = 2 PUSINGAN = 56 PERLAWANAN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</a:p>
                  </a:txBody>
                  <a:tcPr>
                    <a:solidFill>
                      <a:srgbClr val="F24C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</a:t>
                      </a:r>
                    </a:p>
                  </a:txBody>
                  <a:tcPr anchor="ctr">
                    <a:solidFill>
                      <a:srgbClr val="F24C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6184"/>
            <a:ext cx="8229600" cy="83671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MY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PELAN &amp; FORMAT PERTANDINGAN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3555460" y="2669673"/>
            <a:ext cx="2033079" cy="3135591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9" name="Picture 8" descr="International Islamic University Malays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4"/>
            <a:ext cx="3528392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2" descr="C:\Users\Wan Azizah\Desktop\MPFL 2023\JATA KEMENTERIAN PENDIDIKAN TINGGI-01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188640"/>
            <a:ext cx="2664296" cy="131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0081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&amp; TARIKH PENTING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LFIPT 2023</a:t>
            </a:r>
            <a:endParaRPr lang="en-MY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504" y="1052736"/>
          <a:ext cx="8928893" cy="5897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7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PERKARA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TINDAKAN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40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Hebahan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Kepada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IPT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15-30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Disember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7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Permohonan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“Sanction”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kepada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FAM &amp;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Peraturan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15-30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Disember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2022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168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Pengesahan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venue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 November – 15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Disember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2022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Pengesahan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Penyertaan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alt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Januari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</a:t>
                      </a:r>
                      <a:r>
                        <a:rPr lang="en-MY" alt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(8pg-2ptg)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Hari sebelum tarikh fasa LFIPT 2023</a:t>
                      </a:r>
                    </a:p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(8pg-2ptg)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LFIPT (L &amp; W)</a:t>
                      </a:r>
                    </a:p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Proses Pembayaran Yuran Penyertaan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 Hari sebelum fasa 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+mn-ea"/>
                        </a:rPr>
                        <a:t>Pasukan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+mn-ea"/>
                        </a:rPr>
                        <a:t> LFIPT (L &amp; W)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Tempoh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Pendaftaran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Pertama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Pemain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(FOC)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Disember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2022 – 3</a:t>
                      </a:r>
                      <a:r>
                        <a:rPr lang="en-MY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Mac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2023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/IIUM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2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Majlis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Undian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Januari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2022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Taklimat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&amp; </a:t>
                      </a:r>
                      <a:r>
                        <a:rPr lang="en-US" sz="16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Undian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(LFIPT L &amp;W)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Januari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2023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/IIUM 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8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Pemeriksaan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venue &amp;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Mesyuarat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Pelarasan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Bersama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LOC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2-3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minggu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sebelum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fasa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/IIUM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10.0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Permohonan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Kelulusan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Kewangan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hari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sebelum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</a:t>
                      </a:r>
                      <a:r>
                        <a:rPr lang="en-US" sz="16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r>
                        <a:rPr lang="en-US" sz="1600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fasa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/IIUM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&amp; TARIKH PENTING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LFIPT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504" y="1340768"/>
          <a:ext cx="8928992" cy="452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7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BIL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PERKARA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TINDAKAN</a:t>
                      </a:r>
                      <a:endParaRPr lang="en-MY" sz="2000" dirty="0"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11.0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Pendaftaran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Pendaftaran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Kedua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(FOC)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1-7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Ogos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2023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12.0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alt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Pendaftaran Pendaftaran Ketiga (FOC)</a:t>
                      </a:r>
                      <a:endParaRPr lang="en-MY" altLang="en-U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alt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Sept 2023 (Jika Perlu)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13.0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Permohonan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Pegawai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Teknikal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FAM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bulan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sebelum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Fasa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14.0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Seminar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libat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urus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Pengurus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Pasukan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30-45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hari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sebelum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tarikh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pertandingan</a:t>
                      </a:r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Sekretariat</a:t>
                      </a:r>
                      <a:r>
                        <a:rPr lang="en-MY" sz="16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/KPT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LFIPT 2023 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2074262" y="2132856"/>
            <a:ext cx="4873408" cy="518013"/>
          </a:xfrm>
          <a:solidFill>
            <a:srgbClr val="66FF33"/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 DIGUNAPAKAI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467544" y="2982994"/>
            <a:ext cx="8064896" cy="878054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Pertandingan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Futsal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="1" baseline="0" dirty="0" smtClean="0"/>
              <a:t>(</a:t>
            </a:r>
            <a:r>
              <a:rPr lang="en-US" sz="3200" b="1" baseline="0" dirty="0" err="1" smtClean="0"/>
              <a:t>Pindaan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Januari</a:t>
            </a:r>
            <a:r>
              <a:rPr lang="en-US" sz="3200" b="1" dirty="0" smtClean="0"/>
              <a:t> 2022)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/>
          <p:nvPr/>
        </p:nvSpPr>
        <p:spPr>
          <a:xfrm rot="10800000" flipV="1">
            <a:off x="2051720" y="4135122"/>
            <a:ext cx="5161440" cy="590022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Tatatertib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Futsal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IPT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/>
          <p:nvPr/>
        </p:nvSpPr>
        <p:spPr>
          <a:xfrm rot="10800000" flipV="1">
            <a:off x="2074262" y="4927210"/>
            <a:ext cx="4873408" cy="662030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pautan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turun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(PDF)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sz="3200" baseline="0" dirty="0" smtClean="0">
                <a:hlinkClick r:id="rId2"/>
              </a:rPr>
              <a:t>www.arenaipt</a:t>
            </a:r>
            <a:r>
              <a:rPr lang="en-US" sz="3200" dirty="0" smtClean="0"/>
              <a:t> (</a:t>
            </a:r>
            <a:r>
              <a:rPr lang="en-US" sz="3200" dirty="0" err="1" smtClean="0"/>
              <a:t>ligafutsalipt</a:t>
            </a:r>
            <a:r>
              <a:rPr lang="en-US" sz="3200" dirty="0" smtClean="0"/>
              <a:t>)</a:t>
            </a:r>
            <a:endParaRPr kumimoji="0" lang="en-MY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0648"/>
            <a:ext cx="8363271" cy="99898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PERTANDINGAN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pindaan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539545" y="1412776"/>
            <a:ext cx="8280926" cy="52565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000" b="1" dirty="0"/>
              <a:t>PERKARA </a:t>
            </a:r>
            <a:r>
              <a:rPr lang="en-US" sz="3000" b="1" dirty="0" smtClean="0"/>
              <a:t>4: KELAYAKAN – </a:t>
            </a:r>
            <a:r>
              <a:rPr lang="en-US" sz="3000" b="1" dirty="0" err="1" smtClean="0"/>
              <a:t>Pegawai</a:t>
            </a:r>
            <a:endParaRPr lang="en-US" sz="3000" b="1" dirty="0" smtClean="0"/>
          </a:p>
          <a:p>
            <a:pPr marL="1200150" lvl="1" indent="-742950">
              <a:buAutoNum type="alphaLcParenR"/>
            </a:pPr>
            <a:r>
              <a:rPr lang="en-US" sz="2400" dirty="0" err="1" smtClean="0"/>
              <a:t>Mendaftar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 </a:t>
            </a:r>
            <a:r>
              <a:rPr lang="en-US" sz="2400" dirty="0" err="1" smtClean="0"/>
              <a:t>tujuh</a:t>
            </a:r>
            <a:r>
              <a:rPr lang="en-US" sz="2400" dirty="0" smtClean="0"/>
              <a:t> (7)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Pegawai</a:t>
            </a:r>
            <a:r>
              <a:rPr lang="en-US" sz="2400" dirty="0" smtClean="0"/>
              <a:t>;</a:t>
            </a:r>
          </a:p>
          <a:p>
            <a:pPr marL="1200150" lvl="1" indent="-7429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i</a:t>
            </a:r>
            <a:r>
              <a:rPr lang="en-US" sz="2400" dirty="0" smtClean="0"/>
              <a:t>) </a:t>
            </a:r>
            <a:r>
              <a:rPr lang="en-US" sz="2400" b="1" dirty="0" err="1" smtClean="0"/>
              <a:t>Ketua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Jurulatih</a:t>
            </a:r>
            <a:r>
              <a:rPr lang="en-US" sz="2400" dirty="0" smtClean="0"/>
              <a:t> – </a:t>
            </a:r>
            <a:r>
              <a:rPr lang="en-US" sz="2400" dirty="0" err="1" smtClean="0"/>
              <a:t>Lesen</a:t>
            </a:r>
            <a:r>
              <a:rPr lang="en-US" sz="2400" dirty="0" smtClean="0"/>
              <a:t> level 2 AFC</a:t>
            </a:r>
            <a:r>
              <a:rPr lang="en-MY" altLang="en-US" sz="2400" dirty="0" smtClean="0"/>
              <a:t> (untuk tahun 2024)</a:t>
            </a:r>
            <a:endParaRPr lang="en-US" sz="2400" dirty="0" smtClean="0"/>
          </a:p>
          <a:p>
            <a:pPr marL="1200150" lvl="1" indent="-742950">
              <a:buNone/>
            </a:pPr>
            <a:r>
              <a:rPr lang="en-US" sz="2400" dirty="0" smtClean="0"/>
              <a:t>	ii)</a:t>
            </a:r>
            <a:r>
              <a:rPr lang="en-US" sz="2400" b="1" i="1" dirty="0" smtClean="0"/>
              <a:t>Sports First Aider/</a:t>
            </a:r>
            <a:r>
              <a:rPr lang="en-US" sz="2400" b="1" i="1" dirty="0" err="1" smtClean="0"/>
              <a:t>Fisioterapi</a:t>
            </a:r>
            <a:r>
              <a:rPr lang="en-US" sz="2400" dirty="0" smtClean="0"/>
              <a:t> – </a:t>
            </a:r>
            <a:r>
              <a:rPr lang="en-US" sz="2400" dirty="0" err="1" smtClean="0"/>
              <a:t>Ijazah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Diploma </a:t>
            </a:r>
            <a:r>
              <a:rPr lang="en-US" sz="2400" dirty="0" err="1" smtClean="0"/>
              <a:t>Sains</a:t>
            </a:r>
            <a:r>
              <a:rPr lang="en-US" sz="2400" dirty="0" smtClean="0"/>
              <a:t> </a:t>
            </a:r>
            <a:r>
              <a:rPr lang="en-US" sz="2400" dirty="0" err="1" smtClean="0"/>
              <a:t>Sukan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setaraf</a:t>
            </a:r>
            <a:r>
              <a:rPr lang="en-US" sz="2400" dirty="0" smtClean="0"/>
              <a:t>. </a:t>
            </a:r>
          </a:p>
          <a:p>
            <a:pPr marL="1200150" lvl="1" indent="-742950">
              <a:buNone/>
            </a:pPr>
            <a:r>
              <a:rPr lang="en-US" sz="2400" dirty="0" smtClean="0"/>
              <a:t>	iii) 5 </a:t>
            </a:r>
            <a:r>
              <a:rPr lang="en-US" sz="2400" dirty="0" err="1" smtClean="0"/>
              <a:t>Pegawai</a:t>
            </a:r>
            <a:r>
              <a:rPr lang="en-US" sz="2400" dirty="0" smtClean="0"/>
              <a:t> </a:t>
            </a:r>
            <a:r>
              <a:rPr lang="en-US" sz="2400" dirty="0" err="1" smtClean="0"/>
              <a:t>pasukan</a:t>
            </a:r>
            <a:r>
              <a:rPr lang="en-US" sz="2400" dirty="0" smtClean="0"/>
              <a:t> (</a:t>
            </a:r>
            <a:r>
              <a:rPr lang="en-US" sz="2400" dirty="0" err="1" smtClean="0"/>
              <a:t>Pengurus</a:t>
            </a:r>
            <a:r>
              <a:rPr lang="en-US" sz="2400" dirty="0" smtClean="0"/>
              <a:t>, </a:t>
            </a:r>
            <a:r>
              <a:rPr lang="en-US" sz="2400" dirty="0" err="1" smtClean="0"/>
              <a:t>Penolong</a:t>
            </a:r>
            <a:r>
              <a:rPr lang="en-US" sz="2400" dirty="0" smtClean="0"/>
              <a:t> </a:t>
            </a:r>
            <a:r>
              <a:rPr lang="en-US" sz="2400" dirty="0" err="1" smtClean="0"/>
              <a:t>Jurulatih</a:t>
            </a:r>
            <a:r>
              <a:rPr lang="en-US" sz="2400" dirty="0" smtClean="0"/>
              <a:t> 1 &amp; 2, Kit Man; </a:t>
            </a:r>
            <a:r>
              <a:rPr lang="en-US" sz="2400" dirty="0" err="1" smtClean="0"/>
              <a:t>atau</a:t>
            </a:r>
            <a:r>
              <a:rPr lang="en-US" sz="2400" dirty="0" smtClean="0"/>
              <a:t>  </a:t>
            </a:r>
            <a:r>
              <a:rPr lang="en-US" sz="2400" dirty="0" err="1" smtClean="0"/>
              <a:t>tertakluk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pasukan</a:t>
            </a:r>
            <a:r>
              <a:rPr lang="en-US" sz="2400" dirty="0" smtClean="0"/>
              <a:t>  </a:t>
            </a:r>
          </a:p>
          <a:p>
            <a:pPr marL="1200150" lvl="1" indent="-742950">
              <a:buNone/>
            </a:pPr>
            <a:r>
              <a:rPr lang="en-US" sz="3200" dirty="0" smtClean="0"/>
              <a:t>	</a:t>
            </a:r>
          </a:p>
          <a:p>
            <a:pPr marL="1200150" lvl="1" indent="-742950">
              <a:buNone/>
            </a:pPr>
            <a:endParaRPr lang="en-US" sz="3200" dirty="0" smtClean="0"/>
          </a:p>
          <a:p>
            <a:pPr marL="1200150" lvl="1" indent="-742950">
              <a:buNone/>
            </a:pPr>
            <a:endParaRPr lang="en-US" sz="3200" dirty="0" smtClean="0"/>
          </a:p>
          <a:p>
            <a:pPr marL="1200150" lvl="1" indent="-742950">
              <a:buNone/>
            </a:pP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7"/>
            <a:ext cx="8424936" cy="138433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PERTANDINGAN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pindaan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512455" flipV="1">
            <a:off x="2064587" y="5675611"/>
            <a:ext cx="4873408" cy="63249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#Link </a:t>
            </a:r>
            <a:r>
              <a:rPr lang="en-US" dirty="0" err="1"/>
              <a:t>Peraturan</a:t>
            </a:r>
            <a:r>
              <a:rPr lang="en-US" dirty="0"/>
              <a:t> </a:t>
            </a:r>
            <a:endParaRPr lang="en-MY" dirty="0"/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395536" y="1816908"/>
            <a:ext cx="8424936" cy="34842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300" b="1" dirty="0"/>
              <a:t>PERKARA </a:t>
            </a:r>
            <a:r>
              <a:rPr lang="en-US" sz="3300" b="1" dirty="0" smtClean="0"/>
              <a:t>4: KELAYAKAN - PASUKAN</a:t>
            </a:r>
          </a:p>
          <a:p>
            <a:pPr marL="1200150" lvl="1" indent="-742950">
              <a:buAutoNum type="alphaLcParenR"/>
            </a:pPr>
            <a:r>
              <a:rPr lang="en-US" sz="3600" dirty="0" err="1" smtClean="0"/>
              <a:t>Setiap</a:t>
            </a:r>
            <a:r>
              <a:rPr lang="en-US" sz="3600" dirty="0" smtClean="0"/>
              <a:t> </a:t>
            </a:r>
            <a:r>
              <a:rPr lang="en-US" sz="3600" dirty="0" err="1" smtClean="0"/>
              <a:t>pasukan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layak</a:t>
            </a:r>
            <a:r>
              <a:rPr lang="en-US" sz="3600" dirty="0" smtClean="0"/>
              <a:t>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 err="1" smtClean="0"/>
              <a:t>Liga</a:t>
            </a:r>
            <a:r>
              <a:rPr lang="en-US" sz="3600" dirty="0" smtClean="0"/>
              <a:t> Super, </a:t>
            </a:r>
            <a:r>
              <a:rPr lang="en-US" sz="3600" dirty="0" err="1" smtClean="0"/>
              <a:t>Liga</a:t>
            </a:r>
            <a:r>
              <a:rPr lang="en-US" sz="3600" dirty="0" smtClean="0"/>
              <a:t> Premier, </a:t>
            </a:r>
            <a:r>
              <a:rPr lang="en-MY" altLang="en-US" sz="3600" dirty="0" smtClean="0"/>
              <a:t>Liga</a:t>
            </a:r>
            <a:r>
              <a:rPr lang="en-US" sz="3600" dirty="0" smtClean="0"/>
              <a:t> </a:t>
            </a:r>
            <a:r>
              <a:rPr lang="en-US" sz="3600" dirty="0" err="1" smtClean="0"/>
              <a:t>Futsal</a:t>
            </a:r>
            <a:r>
              <a:rPr lang="en-US" sz="3600" dirty="0" smtClean="0"/>
              <a:t> IPT (</a:t>
            </a:r>
            <a:r>
              <a:rPr lang="en-US" sz="3600" dirty="0" err="1" smtClean="0"/>
              <a:t>wanita</a:t>
            </a:r>
            <a:r>
              <a:rPr lang="en-US" sz="3600" dirty="0" smtClean="0"/>
              <a:t>)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Piala</a:t>
            </a:r>
            <a:r>
              <a:rPr lang="en-US" sz="3600" dirty="0" smtClean="0"/>
              <a:t> LFIPT </a:t>
            </a:r>
            <a:r>
              <a:rPr lang="en-US" sz="3600" b="1" u="sng" dirty="0" smtClean="0"/>
              <a:t>DIBENARKAN</a:t>
            </a:r>
            <a:r>
              <a:rPr lang="en-US" sz="3600" b="1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mendaftar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mendapatkan</a:t>
            </a:r>
            <a:r>
              <a:rPr lang="en-US" sz="3600" dirty="0" smtClean="0"/>
              <a:t> </a:t>
            </a:r>
            <a:r>
              <a:rPr lang="en-US" sz="3600" dirty="0" err="1" smtClean="0"/>
              <a:t>khidmat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b="1" dirty="0" err="1" smtClean="0"/>
              <a:t>melebihi</a:t>
            </a:r>
            <a:r>
              <a:rPr lang="en-US" sz="3600" b="1" dirty="0" smtClean="0"/>
              <a:t> </a:t>
            </a:r>
            <a:r>
              <a:rPr lang="en-MY" altLang="en-US" sz="3600" b="1" dirty="0" smtClean="0"/>
              <a:t>tiga</a:t>
            </a:r>
            <a:r>
              <a:rPr lang="en-US" sz="3600" b="1" dirty="0" smtClean="0"/>
              <a:t> (</a:t>
            </a:r>
            <a:r>
              <a:rPr lang="en-MY" altLang="en-US" sz="3600" b="1" dirty="0" smtClean="0"/>
              <a:t>3</a:t>
            </a:r>
            <a:r>
              <a:rPr lang="en-US" sz="3600" b="1" dirty="0" smtClean="0"/>
              <a:t>)</a:t>
            </a:r>
            <a:r>
              <a:rPr lang="en-US" sz="3600" dirty="0" smtClean="0"/>
              <a:t> </a:t>
            </a:r>
            <a:r>
              <a:rPr lang="en-US" sz="3600" dirty="0" err="1" smtClean="0"/>
              <a:t>orang</a:t>
            </a:r>
            <a:r>
              <a:rPr lang="en-US" sz="3600" dirty="0" smtClean="0"/>
              <a:t> </a:t>
            </a:r>
            <a:r>
              <a:rPr lang="en-US" sz="3600" dirty="0" err="1" smtClean="0"/>
              <a:t>pemain</a:t>
            </a:r>
            <a:r>
              <a:rPr lang="en-US" sz="3600" dirty="0" smtClean="0"/>
              <a:t> </a:t>
            </a:r>
            <a:r>
              <a:rPr lang="en-US" sz="3600" dirty="0" err="1" smtClean="0"/>
              <a:t>daripada</a:t>
            </a:r>
            <a:r>
              <a:rPr lang="en-US" sz="3600" dirty="0" smtClean="0"/>
              <a:t> </a:t>
            </a:r>
            <a:r>
              <a:rPr lang="en-US" sz="3600" dirty="0" err="1" smtClean="0"/>
              <a:t>mana-mana</a:t>
            </a:r>
            <a:r>
              <a:rPr lang="en-US" sz="3600" dirty="0" smtClean="0"/>
              <a:t> IPT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tertakluk</a:t>
            </a:r>
            <a:r>
              <a:rPr lang="en-US" sz="3600" dirty="0" smtClean="0"/>
              <a:t> </a:t>
            </a:r>
            <a:r>
              <a:rPr lang="en-US" sz="3600" dirty="0" err="1" smtClean="0"/>
              <a:t>kepada</a:t>
            </a:r>
            <a:r>
              <a:rPr lang="en-US" sz="3600" dirty="0" smtClean="0"/>
              <a:t> </a:t>
            </a:r>
            <a:r>
              <a:rPr lang="en-US" sz="3600" dirty="0" err="1" smtClean="0"/>
              <a:t>perkara</a:t>
            </a:r>
            <a:r>
              <a:rPr lang="en-US" sz="3600" dirty="0" smtClean="0"/>
              <a:t> 4; </a:t>
            </a:r>
            <a:r>
              <a:rPr lang="en-US" sz="3600" dirty="0" err="1" smtClean="0"/>
              <a:t>Peraturan</a:t>
            </a:r>
            <a:r>
              <a:rPr lang="en-US" sz="3600" dirty="0" smtClean="0"/>
              <a:t> Am </a:t>
            </a:r>
            <a:r>
              <a:rPr lang="en-US" sz="3600" dirty="0" err="1" smtClean="0"/>
              <a:t>Pertandingan</a:t>
            </a:r>
            <a:r>
              <a:rPr lang="en-US" sz="3600" dirty="0" smtClean="0"/>
              <a:t> LFIPT.</a:t>
            </a:r>
          </a:p>
          <a:p>
            <a:pPr marL="1200150" lvl="1" indent="-742950">
              <a:buAutoNum type="alphaLcParenR"/>
            </a:pPr>
            <a:r>
              <a:rPr lang="en-US" sz="3600" dirty="0" err="1" smtClean="0"/>
              <a:t>Borang</a:t>
            </a:r>
            <a:r>
              <a:rPr lang="en-US" sz="3600" dirty="0" smtClean="0"/>
              <a:t> </a:t>
            </a:r>
            <a:r>
              <a:rPr lang="en-US" sz="3600" dirty="0" err="1" smtClean="0"/>
              <a:t>Borang</a:t>
            </a:r>
            <a:r>
              <a:rPr lang="en-US" sz="3600" dirty="0" smtClean="0"/>
              <a:t> </a:t>
            </a:r>
            <a:r>
              <a:rPr lang="en-US" sz="3600" dirty="0" err="1" smtClean="0"/>
              <a:t>Pinjaman</a:t>
            </a:r>
            <a:r>
              <a:rPr lang="en-US" sz="3600" dirty="0" smtClean="0"/>
              <a:t> </a:t>
            </a:r>
            <a:r>
              <a:rPr lang="en-US" sz="3600" dirty="0" err="1" smtClean="0"/>
              <a:t>Pemain</a:t>
            </a:r>
            <a:r>
              <a:rPr lang="en-US" sz="3600" dirty="0" smtClean="0"/>
              <a:t> (BPP)</a:t>
            </a:r>
          </a:p>
          <a:p>
            <a:pPr marL="1200150" lvl="1" indent="-742950">
              <a:buAutoNum type="alphaLcParenR"/>
            </a:pPr>
            <a:r>
              <a:rPr lang="en-US" sz="3600" dirty="0" err="1" smtClean="0"/>
              <a:t>Sijil</a:t>
            </a:r>
            <a:r>
              <a:rPr lang="en-US" sz="3600" dirty="0" smtClean="0"/>
              <a:t> </a:t>
            </a:r>
            <a:r>
              <a:rPr lang="en-US" sz="3600" dirty="0" err="1" smtClean="0"/>
              <a:t>Pinjaman</a:t>
            </a:r>
            <a:r>
              <a:rPr lang="en-US" sz="3600" dirty="0" smtClean="0"/>
              <a:t> </a:t>
            </a:r>
            <a:r>
              <a:rPr lang="en-US" sz="3600" dirty="0" err="1" smtClean="0"/>
              <a:t>Pemain</a:t>
            </a:r>
            <a:r>
              <a:rPr lang="en-US" sz="3600" dirty="0" smtClean="0"/>
              <a:t> (SPP) </a:t>
            </a:r>
          </a:p>
          <a:p>
            <a:pPr marL="457200" lvl="1" indent="0">
              <a:buNone/>
            </a:pPr>
            <a:r>
              <a:rPr lang="en-US" sz="3600" dirty="0" smtClean="0"/>
              <a:t> </a:t>
            </a:r>
            <a:endParaRPr lang="en-MY" sz="3600" dirty="0" smtClean="0"/>
          </a:p>
          <a:p>
            <a:pPr marL="457200" lvl="1" indent="0">
              <a:buNone/>
            </a:pP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0648"/>
            <a:ext cx="8435279" cy="99898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PERTANDINGAN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pindaan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457199" y="1412776"/>
            <a:ext cx="8435280" cy="52565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b="1" dirty="0"/>
              <a:t>PERKARA </a:t>
            </a:r>
            <a:r>
              <a:rPr lang="en-US" b="1" dirty="0" smtClean="0"/>
              <a:t>8: PEMATUHAN DAN PELANGGARAN PERATURAN</a:t>
            </a:r>
            <a:endParaRPr lang="en-MY" dirty="0" smtClean="0"/>
          </a:p>
          <a:p>
            <a:pPr marL="457200" lvl="1" indent="0">
              <a:buNone/>
            </a:pPr>
            <a:endParaRPr lang="en-US" sz="3300" b="1" u="sng" dirty="0" smtClean="0"/>
          </a:p>
          <a:p>
            <a:pPr marL="457200" lvl="1" indent="0">
              <a:buNone/>
            </a:pPr>
            <a:r>
              <a:rPr lang="en-US" b="1" u="sng" dirty="0" smtClean="0"/>
              <a:t>KAD KUNING &amp; KAD MERAH</a:t>
            </a:r>
          </a:p>
          <a:p>
            <a:pPr marL="457200" lvl="1" indent="0">
              <a:buNone/>
            </a:pPr>
            <a:r>
              <a:rPr lang="en-US" b="1" dirty="0" smtClean="0"/>
              <a:t>2 </a:t>
            </a:r>
            <a:r>
              <a:rPr lang="en-US" b="1" dirty="0" err="1" smtClean="0"/>
              <a:t>kuning</a:t>
            </a:r>
            <a:r>
              <a:rPr lang="en-US" b="1" dirty="0" smtClean="0"/>
              <a:t>= 1 </a:t>
            </a:r>
            <a:r>
              <a:rPr lang="en-US" b="1" dirty="0" err="1" smtClean="0"/>
              <a:t>perlawanan</a:t>
            </a:r>
            <a:r>
              <a:rPr lang="en-US" b="1" dirty="0" smtClean="0"/>
              <a:t> (</a:t>
            </a:r>
            <a:r>
              <a:rPr lang="en-US" b="1" dirty="0" err="1" smtClean="0"/>
              <a:t>sediada</a:t>
            </a:r>
            <a:r>
              <a:rPr lang="en-US" b="1" dirty="0" smtClean="0"/>
              <a:t>)</a:t>
            </a:r>
          </a:p>
          <a:p>
            <a:pPr marL="457200" lvl="1" indent="0"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pindaan</a:t>
            </a:r>
            <a:r>
              <a:rPr lang="en-US" b="1" dirty="0" smtClean="0"/>
              <a:t>: 3 </a:t>
            </a:r>
            <a:r>
              <a:rPr lang="en-US" b="1" dirty="0" err="1" smtClean="0"/>
              <a:t>kuning</a:t>
            </a:r>
            <a:r>
              <a:rPr lang="en-US" b="1" dirty="0" smtClean="0"/>
              <a:t> = 1 </a:t>
            </a:r>
            <a:r>
              <a:rPr lang="en-US" b="1" dirty="0" err="1" smtClean="0"/>
              <a:t>perlawanan</a:t>
            </a:r>
            <a:r>
              <a:rPr lang="en-US" b="1" dirty="0" smtClean="0"/>
              <a:t>)</a:t>
            </a:r>
          </a:p>
          <a:p>
            <a:pPr marL="457200" lvl="1" indent="0"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pindaan</a:t>
            </a:r>
            <a:r>
              <a:rPr lang="en-US" b="1" dirty="0" smtClean="0"/>
              <a:t>: 6 </a:t>
            </a:r>
            <a:r>
              <a:rPr lang="en-US" b="1" dirty="0" err="1" smtClean="0"/>
              <a:t>kuning</a:t>
            </a:r>
            <a:r>
              <a:rPr lang="en-US" b="1" dirty="0" smtClean="0"/>
              <a:t> = 2 </a:t>
            </a:r>
            <a:r>
              <a:rPr lang="en-US" b="1" dirty="0" err="1" smtClean="0"/>
              <a:t>perlawanan</a:t>
            </a:r>
            <a:r>
              <a:rPr lang="en-US" b="1" dirty="0" smtClean="0"/>
              <a:t>)</a:t>
            </a:r>
          </a:p>
          <a:p>
            <a:pPr marL="457200" lvl="1" indent="0">
              <a:buNone/>
            </a:pPr>
            <a:r>
              <a:rPr lang="en-US" b="1" dirty="0" smtClean="0"/>
              <a:t>1 </a:t>
            </a:r>
            <a:r>
              <a:rPr lang="en-US" b="1" dirty="0" err="1" smtClean="0"/>
              <a:t>merah</a:t>
            </a:r>
            <a:r>
              <a:rPr lang="en-US" b="1" dirty="0" smtClean="0"/>
              <a:t> = 1 </a:t>
            </a:r>
            <a:r>
              <a:rPr lang="en-US" b="1" dirty="0" err="1" smtClean="0"/>
              <a:t>perlawanan</a:t>
            </a:r>
            <a:r>
              <a:rPr lang="en-MY" altLang="en-US" b="1" dirty="0" err="1" smtClean="0"/>
              <a:t> </a:t>
            </a:r>
            <a:endParaRPr lang="en-US" b="1" dirty="0" smtClean="0"/>
          </a:p>
          <a:p>
            <a:pPr marL="457200" lvl="1" indent="0">
              <a:buNone/>
            </a:pPr>
            <a:endParaRPr lang="en-US" sz="3300" b="1" dirty="0" smtClean="0"/>
          </a:p>
          <a:p>
            <a:pPr marL="457200" lvl="1" indent="0">
              <a:buNone/>
            </a:pPr>
            <a:endParaRPr lang="en-MY" sz="33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7" y="260648"/>
            <a:ext cx="8568951" cy="99898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PERTANDINGAN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Pindaan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323527" y="1412776"/>
            <a:ext cx="8568951" cy="4608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300" b="1" u="sng" dirty="0" smtClean="0"/>
              <a:t>MEMBAWA KEHADAPAN PENGGANTUNGAN PERLAWANAN</a:t>
            </a:r>
          </a:p>
          <a:p>
            <a:pPr marL="457200" lvl="1" indent="0">
              <a:buNone/>
            </a:pPr>
            <a:r>
              <a:rPr lang="en-US" sz="3300" b="1" dirty="0" smtClean="0"/>
              <a:t>1. </a:t>
            </a:r>
            <a:r>
              <a:rPr lang="en-US" sz="3300" b="1" dirty="0" err="1" smtClean="0"/>
              <a:t>Secara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amnya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penggantungan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dibawa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ke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satu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peringkat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ke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satu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peringkat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seterusnya</a:t>
            </a:r>
            <a:r>
              <a:rPr lang="en-US" sz="3300" b="1" dirty="0" smtClean="0"/>
              <a:t> (</a:t>
            </a:r>
            <a:r>
              <a:rPr lang="en-US" sz="3300" b="1" dirty="0" err="1" smtClean="0"/>
              <a:t>pertandingan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sama</a:t>
            </a:r>
            <a:r>
              <a:rPr lang="en-US" sz="3300" b="1" dirty="0" smtClean="0"/>
              <a:t>)</a:t>
            </a:r>
          </a:p>
          <a:p>
            <a:pPr marL="457200" lvl="1" indent="0">
              <a:buNone/>
            </a:pPr>
            <a:r>
              <a:rPr lang="en-US" sz="3300" b="1" dirty="0" smtClean="0"/>
              <a:t>2. </a:t>
            </a:r>
            <a:r>
              <a:rPr lang="en-US" sz="3300" b="1" dirty="0" err="1" smtClean="0"/>
              <a:t>Walau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bagaimanpun</a:t>
            </a:r>
            <a:r>
              <a:rPr lang="en-US" sz="3300" b="1" dirty="0" smtClean="0"/>
              <a:t>, </a:t>
            </a:r>
            <a:r>
              <a:rPr lang="en-US" sz="3300" b="1" dirty="0" err="1" smtClean="0"/>
              <a:t>merujuik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Peraturan</a:t>
            </a:r>
            <a:r>
              <a:rPr lang="en-US" sz="3300" b="1" dirty="0" smtClean="0"/>
              <a:t> Am LFIPT;</a:t>
            </a:r>
          </a:p>
          <a:p>
            <a:pPr marL="457200" lvl="1" indent="0">
              <a:buNone/>
            </a:pPr>
            <a:r>
              <a:rPr lang="en-US" sz="3300" b="1" dirty="0" smtClean="0"/>
              <a:t>‘</a:t>
            </a:r>
            <a:r>
              <a:rPr lang="en-US" sz="3300" b="1" dirty="0" err="1" smtClean="0"/>
              <a:t>bagi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penggantungan</a:t>
            </a:r>
            <a:r>
              <a:rPr lang="en-US" sz="3300" b="1" dirty="0" smtClean="0"/>
              <a:t> yang </a:t>
            </a:r>
            <a:r>
              <a:rPr lang="en-US" sz="3300" b="1" dirty="0" err="1" smtClean="0"/>
              <a:t>dikenakan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akibat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daripada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penerimaan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Kuning</a:t>
            </a:r>
            <a:r>
              <a:rPr lang="en-US" sz="3300" b="1" dirty="0" smtClean="0"/>
              <a:t>/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Merah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pada</a:t>
            </a:r>
            <a:r>
              <a:rPr lang="en-US" sz="3300" b="1" dirty="0" smtClean="0"/>
              <a:t> PERLAWANAN TERAKHIR </a:t>
            </a:r>
            <a:r>
              <a:rPr lang="en-US" sz="3300" b="1" dirty="0" err="1" smtClean="0"/>
              <a:t>di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dalam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suatu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pertandingan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adalah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seperti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berikut</a:t>
            </a:r>
            <a:r>
              <a:rPr lang="en-US" sz="3300" b="1" dirty="0" smtClean="0"/>
              <a:t>;</a:t>
            </a:r>
          </a:p>
          <a:p>
            <a:pPr marL="457200" lvl="1" indent="0">
              <a:buNone/>
            </a:pPr>
            <a:endParaRPr lang="en-US" sz="3300" b="1" dirty="0" smtClean="0"/>
          </a:p>
          <a:p>
            <a:pPr marL="457200" lvl="1" indent="0">
              <a:buNone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Situasi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Pasukan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layak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peringkat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Kumpulan &amp;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kalah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3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perlawanan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Situasi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Pasukan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layak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peringkat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Kumpulan &amp;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kalah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Penggantungan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Perlawanan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akibat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penerimaan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terbatal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dibawa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pertandingan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mahupun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musim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hadapan</a:t>
            </a: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648072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US" sz="3600" dirty="0" smtClean="0"/>
              <a:t># </a:t>
            </a:r>
            <a:r>
              <a:rPr lang="en-US" sz="3600" dirty="0" err="1" smtClean="0"/>
              <a:t>Peraturan</a:t>
            </a:r>
            <a:r>
              <a:rPr lang="en-US" sz="3600" dirty="0" smtClean="0"/>
              <a:t> </a:t>
            </a:r>
            <a:r>
              <a:rPr lang="en-US" sz="3600" dirty="0" err="1" smtClean="0"/>
              <a:t>ini</a:t>
            </a:r>
            <a:r>
              <a:rPr lang="en-US" sz="3600" dirty="0" smtClean="0"/>
              <a:t> </a:t>
            </a:r>
            <a:r>
              <a:rPr lang="en-US" sz="3600" dirty="0" err="1" smtClean="0"/>
              <a:t>terpakai</a:t>
            </a:r>
            <a:r>
              <a:rPr lang="en-US" sz="3600" dirty="0" smtClean="0"/>
              <a:t> </a:t>
            </a:r>
            <a:r>
              <a:rPr lang="en-US" sz="3600" dirty="0" err="1" smtClean="0"/>
              <a:t>kepada</a:t>
            </a:r>
            <a:r>
              <a:rPr lang="en-US" sz="3600" dirty="0" smtClean="0"/>
              <a:t> </a:t>
            </a:r>
            <a:r>
              <a:rPr lang="en-US" sz="3600" dirty="0" err="1" smtClean="0"/>
              <a:t>Pegawai</a:t>
            </a:r>
            <a:r>
              <a:rPr lang="en-US" sz="3600" dirty="0" smtClean="0"/>
              <a:t> &amp; </a:t>
            </a:r>
            <a:r>
              <a:rPr lang="en-US" sz="3600" dirty="0" err="1" smtClean="0"/>
              <a:t>Pemain</a:t>
            </a:r>
            <a:endParaRPr lang="en-MY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435279" cy="50405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 PERTANDINGAN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467544" y="692696"/>
            <a:ext cx="8424935" cy="5976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600" b="1" dirty="0" err="1" smtClean="0"/>
              <a:t>Perkara</a:t>
            </a:r>
            <a:r>
              <a:rPr lang="en-US" sz="1600" b="1" dirty="0" smtClean="0"/>
              <a:t> xx : </a:t>
            </a:r>
            <a:r>
              <a:rPr lang="en-US" sz="1600" b="1" dirty="0" err="1" smtClean="0"/>
              <a:t>Bantahan</a:t>
            </a:r>
            <a:endParaRPr lang="en-US" sz="1600" b="1" dirty="0" smtClean="0"/>
          </a:p>
          <a:p>
            <a:pPr marL="971550" lvl="1" indent="-514350">
              <a:buAutoNum type="arabicPeriod"/>
            </a:pPr>
            <a:r>
              <a:rPr lang="en-US" sz="1800" b="1" dirty="0" err="1" smtClean="0"/>
              <a:t>Bantahan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har</a:t>
            </a:r>
            <a:r>
              <a:rPr lang="en-MY" altLang="en-US" sz="1800" b="1" dirty="0" err="1" smtClean="0"/>
              <a:t>us</a:t>
            </a:r>
            <a:r>
              <a:rPr lang="en-US" sz="1800" b="1" dirty="0" err="1" smtClean="0"/>
              <a:t>lah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berkaitan</a:t>
            </a:r>
            <a:r>
              <a:rPr lang="en-US" sz="1800" b="1" dirty="0" smtClean="0"/>
              <a:t>;</a:t>
            </a:r>
          </a:p>
          <a:p>
            <a:pPr marL="971550" lvl="1" indent="-514350">
              <a:buNone/>
            </a:pPr>
            <a:r>
              <a:rPr lang="en-US" sz="1800" b="1" dirty="0" smtClean="0"/>
              <a:t>	a) </a:t>
            </a:r>
            <a:r>
              <a:rPr lang="en-US" sz="1800" b="1" dirty="0" err="1" smtClean="0"/>
              <a:t>perlawanan</a:t>
            </a:r>
            <a:r>
              <a:rPr lang="en-US" sz="1800" b="1" dirty="0" smtClean="0"/>
              <a:t>; </a:t>
            </a:r>
            <a:r>
              <a:rPr lang="en-US" sz="1800" b="1" dirty="0" err="1" smtClean="0"/>
              <a:t>atau</a:t>
            </a:r>
            <a:endParaRPr lang="en-US" sz="1800" b="1" dirty="0" smtClean="0"/>
          </a:p>
          <a:p>
            <a:pPr marL="971550" lvl="1" indent="-514350">
              <a:buNone/>
            </a:pPr>
            <a:r>
              <a:rPr lang="en-US" sz="1800" b="1" dirty="0" smtClean="0"/>
              <a:t>	b) </a:t>
            </a:r>
            <a:r>
              <a:rPr lang="en-US" sz="1800" b="1" dirty="0" err="1" smtClean="0"/>
              <a:t>apa-apa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perkara</a:t>
            </a:r>
            <a:r>
              <a:rPr lang="en-US" sz="1800" b="1" dirty="0" smtClean="0"/>
              <a:t> yang </a:t>
            </a:r>
            <a:r>
              <a:rPr lang="en-US" sz="1800" b="1" dirty="0" err="1" smtClean="0"/>
              <a:t>berkaitan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pelanggaran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Peraturan</a:t>
            </a:r>
            <a:r>
              <a:rPr lang="en-US" sz="1800" b="1" dirty="0" smtClean="0"/>
              <a:t> Am </a:t>
            </a:r>
            <a:r>
              <a:rPr lang="en-US" sz="1800" b="1" dirty="0" err="1" smtClean="0"/>
              <a:t>ini</a:t>
            </a:r>
            <a:r>
              <a:rPr lang="en-US" sz="1800" b="1" dirty="0" smtClean="0"/>
              <a:t>; </a:t>
            </a:r>
            <a:r>
              <a:rPr lang="en-US" sz="1800" b="1" dirty="0" err="1" smtClean="0"/>
              <a:t>atau</a:t>
            </a:r>
            <a:endParaRPr lang="en-US" sz="1800" b="1" dirty="0" smtClean="0"/>
          </a:p>
          <a:p>
            <a:pPr marL="971550" lvl="1" indent="-514350">
              <a:buNone/>
            </a:pPr>
            <a:r>
              <a:rPr lang="en-US" sz="1800" b="1" dirty="0" smtClean="0"/>
              <a:t>	c) </a:t>
            </a:r>
            <a:r>
              <a:rPr lang="en-US" sz="1800" b="1" dirty="0" err="1" smtClean="0"/>
              <a:t>apa-apa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perkara</a:t>
            </a:r>
            <a:r>
              <a:rPr lang="en-US" sz="1800" b="1" dirty="0" smtClean="0"/>
              <a:t> yang </a:t>
            </a:r>
            <a:r>
              <a:rPr lang="en-US" sz="1800" b="1" dirty="0" err="1" smtClean="0"/>
              <a:t>berkaitan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pelanggaran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Tatatertib</a:t>
            </a:r>
            <a:r>
              <a:rPr lang="en-US" sz="1800" b="1" dirty="0" smtClean="0"/>
              <a:t> LFIPT</a:t>
            </a:r>
          </a:p>
          <a:p>
            <a:pPr marL="971550" lvl="1" indent="-514350">
              <a:buNone/>
            </a:pPr>
            <a:endParaRPr lang="en-US" sz="1800" b="1" dirty="0" smtClean="0"/>
          </a:p>
          <a:p>
            <a:pPr marL="971550" lvl="1" indent="-514350">
              <a:buNone/>
            </a:pPr>
            <a:r>
              <a:rPr lang="en-US" sz="1800" b="1" dirty="0" smtClean="0"/>
              <a:t>2. </a:t>
            </a:r>
            <a:r>
              <a:rPr lang="en-US" sz="1800" b="1" dirty="0" err="1" smtClean="0"/>
              <a:t>Syarat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Bantahan</a:t>
            </a:r>
            <a:r>
              <a:rPr lang="en-US" sz="1800" b="1" dirty="0" smtClean="0"/>
              <a:t>:</a:t>
            </a:r>
          </a:p>
          <a:p>
            <a:pPr marL="971550" lvl="1" indent="-514350">
              <a:buAutoNum type="alphaLcParenR"/>
            </a:pPr>
            <a:r>
              <a:rPr lang="en-US" sz="1800" b="1" dirty="0" err="1" smtClean="0"/>
              <a:t>Mestilah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secara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bertulis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BORANG BANTAHAN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dihantar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kepada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urusetia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TEMPOH 2 jam </a:t>
            </a:r>
            <a:r>
              <a:rPr lang="en-US" sz="1800" b="1" dirty="0" err="1" smtClean="0"/>
              <a:t>sebelum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sepak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mula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mengikut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jadual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rasmi</a:t>
            </a:r>
            <a:r>
              <a:rPr lang="en-US" sz="1800" b="1" dirty="0" smtClean="0"/>
              <a:t>; </a:t>
            </a:r>
            <a:r>
              <a:rPr lang="en-US" sz="1800" b="1" dirty="0" err="1" smtClean="0"/>
              <a:t>atau</a:t>
            </a:r>
            <a:r>
              <a:rPr lang="en-US" sz="1800" b="1" dirty="0" smtClean="0"/>
              <a:t> 30 </a:t>
            </a:r>
            <a:r>
              <a:rPr lang="en-US" sz="1800" b="1" dirty="0" err="1" smtClean="0"/>
              <a:t>minit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selepas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tamat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perlawanan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rasmi</a:t>
            </a:r>
            <a:r>
              <a:rPr lang="en-US" sz="1800" b="1" dirty="0" smtClean="0"/>
              <a:t>.</a:t>
            </a:r>
          </a:p>
          <a:p>
            <a:pPr marL="971550" lvl="1" indent="-514350">
              <a:buAutoNum type="alphaLcParenR"/>
            </a:pPr>
            <a:r>
              <a:rPr lang="en-US" sz="1800" b="1" dirty="0" err="1" smtClean="0"/>
              <a:t>Laporan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bertulis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penuh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serta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bukti</a:t>
            </a:r>
            <a:r>
              <a:rPr lang="en-US" sz="1800" b="1" dirty="0" smtClean="0"/>
              <a:t> /video (</a:t>
            </a:r>
            <a:r>
              <a:rPr lang="en-US" sz="1800" b="1" dirty="0" err="1" smtClean="0"/>
              <a:t>jika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ada</a:t>
            </a:r>
            <a:r>
              <a:rPr lang="en-US" sz="1800" b="1" dirty="0" smtClean="0"/>
              <a:t>) </a:t>
            </a:r>
            <a:r>
              <a:rPr lang="en-US" sz="1800" b="1" dirty="0" err="1" smtClean="0"/>
              <a:t>dihantar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melalui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emel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kepada</a:t>
            </a:r>
            <a:r>
              <a:rPr lang="en-US" sz="1800" b="1" dirty="0" smtClean="0"/>
              <a:t> (</a:t>
            </a:r>
            <a:r>
              <a:rPr lang="en-US" sz="1800" b="1" dirty="0" smtClean="0">
                <a:hlinkClick r:id="rId2"/>
              </a:rPr>
              <a:t>SekretariatKFIPT@gmail.com</a:t>
            </a:r>
            <a:r>
              <a:rPr lang="en-US" sz="1800" b="1" dirty="0" smtClean="0"/>
              <a:t>).</a:t>
            </a:r>
          </a:p>
          <a:p>
            <a:pPr marL="971550" lvl="1" indent="-514350">
              <a:buAutoNum type="alphaLcParenR"/>
            </a:pPr>
            <a:r>
              <a:rPr lang="en-US" sz="1800" b="1" dirty="0" err="1" smtClean="0"/>
              <a:t>Bayaran</a:t>
            </a:r>
            <a:r>
              <a:rPr lang="en-US" sz="1800" b="1" dirty="0" smtClean="0"/>
              <a:t>  RM 500.00 yang </a:t>
            </a:r>
            <a:r>
              <a:rPr lang="en-US" sz="1800" b="1" dirty="0" err="1" smtClean="0"/>
              <a:t>tidak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dikembalikan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jika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ditolak</a:t>
            </a:r>
            <a:r>
              <a:rPr lang="en-US" sz="1800" b="1" dirty="0" smtClean="0"/>
              <a:t>); </a:t>
            </a:r>
            <a:r>
              <a:rPr lang="en-US" sz="1800" b="1" dirty="0" err="1" smtClean="0"/>
              <a:t>dan</a:t>
            </a:r>
            <a:r>
              <a:rPr lang="en-US" sz="1800" b="1" dirty="0" smtClean="0"/>
              <a:t> RM 100.00 (</a:t>
            </a:r>
            <a:r>
              <a:rPr lang="en-US" sz="1800" b="1" dirty="0" err="1" smtClean="0"/>
              <a:t>ditolak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selaku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wang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proses</a:t>
            </a:r>
            <a:r>
              <a:rPr lang="en-US" sz="1800" b="1" dirty="0" smtClean="0"/>
              <a:t>)</a:t>
            </a:r>
          </a:p>
          <a:p>
            <a:pPr marL="971550" lvl="1" indent="-514350">
              <a:buNone/>
            </a:pPr>
            <a:r>
              <a:rPr lang="en-US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Pindaan</a:t>
            </a: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971550" lvl="1" indent="-514350">
              <a:buAutoNum type="arabicPeriod"/>
            </a:pPr>
            <a:r>
              <a:rPr lang="en-US" sz="1800" b="1" dirty="0" err="1" smtClean="0"/>
              <a:t>Bayaran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dibuat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melalu</a:t>
            </a:r>
            <a:r>
              <a:rPr lang="en-US" sz="1800" b="1" dirty="0" smtClean="0"/>
              <a:t> e-</a:t>
            </a:r>
            <a:r>
              <a:rPr lang="en-US" sz="1800" b="1" dirty="0" err="1" smtClean="0"/>
              <a:t>perbankan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akaun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xxxxxxxxxxxx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syarat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disertakan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dengan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salinan</a:t>
            </a:r>
            <a:r>
              <a:rPr lang="en-US" sz="1800" b="1" dirty="0" smtClean="0"/>
              <a:t> slip </a:t>
            </a:r>
            <a:r>
              <a:rPr lang="en-US" sz="1800" b="1" dirty="0" err="1" smtClean="0"/>
              <a:t>pembayaran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atas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nama</a:t>
            </a:r>
            <a:r>
              <a:rPr lang="en-US" sz="1800" b="1" dirty="0" smtClean="0"/>
              <a:t> </a:t>
            </a:r>
            <a:endParaRPr lang="en-MY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Prosiding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TATATERTIB</a:t>
            </a: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2123728" y="2276872"/>
            <a:ext cx="4823942" cy="504055"/>
          </a:xfrm>
          <a:solidFill>
            <a:srgbClr val="66FF33"/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 DIGUNAPAKAI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/>
          <p:nvPr/>
        </p:nvSpPr>
        <p:spPr>
          <a:xfrm rot="10800000" flipV="1">
            <a:off x="971600" y="3068960"/>
            <a:ext cx="7416824" cy="648072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Tatatertib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Liga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Futsal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IPT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/>
          <p:nvPr/>
        </p:nvSpPr>
        <p:spPr>
          <a:xfrm rot="10800000" flipV="1">
            <a:off x="539552" y="4927210"/>
            <a:ext cx="8352928" cy="662030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pautan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muat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turun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(PDF)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lang="en-US" sz="3200" dirty="0" smtClean="0"/>
              <a:t> </a:t>
            </a:r>
            <a:r>
              <a:rPr lang="en-US" sz="3200" baseline="0" dirty="0" smtClean="0">
                <a:hlinkClick r:id="rId2"/>
              </a:rPr>
              <a:t>www.arenaipt</a:t>
            </a:r>
            <a:r>
              <a:rPr lang="en-US" sz="3200" dirty="0" smtClean="0"/>
              <a:t> (</a:t>
            </a:r>
            <a:r>
              <a:rPr lang="en-US" sz="3200" dirty="0" err="1" smtClean="0"/>
              <a:t>ligafutsalipt</a:t>
            </a:r>
            <a:r>
              <a:rPr lang="en-US" sz="3200" dirty="0" smtClean="0"/>
              <a:t>)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smtClean="0">
                <a:hlinkClick r:id="rId3"/>
              </a:rPr>
              <a:t>http://fam.org.my/sites/default/files/downloads/kod%20Tatatertib%20FAM</a:t>
            </a:r>
            <a:r>
              <a:rPr lang="en-US" sz="3200" dirty="0" smtClean="0"/>
              <a:t> Edisi%202015.pdf</a:t>
            </a:r>
            <a:endParaRPr kumimoji="0" lang="en-MY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/>
          <p:nvPr/>
        </p:nvSpPr>
        <p:spPr>
          <a:xfrm rot="10800000" flipV="1">
            <a:off x="971600" y="3861048"/>
            <a:ext cx="7416824" cy="504055"/>
          </a:xfrm>
          <a:prstGeom prst="rect">
            <a:avLst/>
          </a:prstGeom>
          <a:solidFill>
            <a:srgbClr val="66FF33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Kod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Tatatertib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FAM (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edisi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2015 (“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Kod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”)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032"/>
            <a:ext cx="8229600" cy="105273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Prosiding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TATATERTIB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300" b="1" dirty="0" smtClean="0"/>
              <a:t>(</a:t>
            </a:r>
            <a:r>
              <a:rPr lang="en-US" sz="3300" b="1" dirty="0" err="1" smtClean="0"/>
              <a:t>Jawatankuasa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Tatatertib</a:t>
            </a:r>
            <a:r>
              <a:rPr lang="en-US" sz="3300" b="1" dirty="0" smtClean="0"/>
              <a:t> LFIPT)</a:t>
            </a:r>
            <a:br>
              <a:rPr lang="en-US" sz="3300" b="1" dirty="0" smtClean="0"/>
            </a:b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539546" y="1412776"/>
            <a:ext cx="8147249" cy="50405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3300" b="1" dirty="0" smtClean="0"/>
              <a:t>SALAH LAKU PASUKAN</a:t>
            </a:r>
          </a:p>
          <a:p>
            <a:pPr marL="457200" lvl="1" indent="0">
              <a:buNone/>
            </a:pPr>
            <a:r>
              <a:rPr lang="en-US" sz="3300" b="1" dirty="0" err="1" smtClean="0"/>
              <a:t>Apabila</a:t>
            </a:r>
            <a:r>
              <a:rPr lang="en-US" sz="3300" b="1" dirty="0" smtClean="0"/>
              <a:t> 5 </a:t>
            </a:r>
            <a:r>
              <a:rPr lang="en-US" sz="3300" b="1" dirty="0" err="1" smtClean="0"/>
              <a:t>atau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lebih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Pegawai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dan</a:t>
            </a:r>
            <a:r>
              <a:rPr lang="en-US" sz="3300" b="1" dirty="0" smtClean="0"/>
              <a:t>/</a:t>
            </a:r>
            <a:r>
              <a:rPr lang="en-US" sz="3300" b="1" dirty="0" err="1" smtClean="0"/>
              <a:t>atau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Pemain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menerima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kuning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dan</a:t>
            </a:r>
            <a:r>
              <a:rPr lang="en-US" sz="3300" b="1" dirty="0" smtClean="0"/>
              <a:t> /</a:t>
            </a:r>
            <a:r>
              <a:rPr lang="en-US" sz="3300" b="1" dirty="0" err="1" smtClean="0"/>
              <a:t>atau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merah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dalam</a:t>
            </a:r>
            <a:r>
              <a:rPr lang="en-US" sz="3300" b="1" dirty="0" smtClean="0"/>
              <a:t> 1 </a:t>
            </a:r>
            <a:r>
              <a:rPr lang="en-US" sz="3300" b="1" dirty="0" err="1" smtClean="0"/>
              <a:t>perlawanan</a:t>
            </a:r>
            <a:endParaRPr lang="en-US" sz="3300" b="1" dirty="0" smtClean="0"/>
          </a:p>
          <a:p>
            <a:pPr marL="457200" lvl="1" indent="0">
              <a:buNone/>
            </a:pPr>
            <a:r>
              <a:rPr lang="en-US" sz="3300" b="1" dirty="0" smtClean="0"/>
              <a:t>JUMLAH KOMPAUN</a:t>
            </a:r>
          </a:p>
          <a:p>
            <a:pPr marL="457200" lvl="1" indent="0">
              <a:buNone/>
            </a:pPr>
            <a:r>
              <a:rPr lang="en-US" sz="3300" b="1" dirty="0" smtClean="0"/>
              <a:t>1 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kuning</a:t>
            </a:r>
            <a:r>
              <a:rPr lang="en-US" sz="3300" b="1" dirty="0" smtClean="0"/>
              <a:t> = RM </a:t>
            </a:r>
            <a:r>
              <a:rPr lang="en-MY" altLang="en-US" sz="3300" b="1" dirty="0" smtClean="0"/>
              <a:t>10</a:t>
            </a:r>
            <a:r>
              <a:rPr lang="en-US" sz="3300" b="1" dirty="0" smtClean="0"/>
              <a:t>.00</a:t>
            </a:r>
          </a:p>
          <a:p>
            <a:pPr marL="457200" lvl="1" indent="0">
              <a:buNone/>
            </a:pPr>
            <a:r>
              <a:rPr lang="en-US" sz="3300" b="1" dirty="0" smtClean="0"/>
              <a:t>1 </a:t>
            </a:r>
            <a:r>
              <a:rPr lang="en-US" sz="3300" b="1" dirty="0" err="1" smtClean="0"/>
              <a:t>kad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merah</a:t>
            </a:r>
            <a:r>
              <a:rPr lang="en-US" sz="3300" b="1" dirty="0" smtClean="0"/>
              <a:t> = RM </a:t>
            </a:r>
            <a:r>
              <a:rPr lang="en-MY" altLang="en-US" sz="3300" b="1" dirty="0" smtClean="0"/>
              <a:t>30</a:t>
            </a:r>
            <a:r>
              <a:rPr lang="en-US" sz="3300" b="1" dirty="0" smtClean="0"/>
              <a:t>.00</a:t>
            </a:r>
          </a:p>
          <a:p>
            <a:pPr marL="457200" lvl="1" indent="0">
              <a:buNone/>
            </a:pPr>
            <a:endParaRPr lang="en-MY" sz="33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2022 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124744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ight Arrow 7"/>
          <p:cNvSpPr/>
          <p:nvPr/>
        </p:nvSpPr>
        <p:spPr>
          <a:xfrm rot="16200000">
            <a:off x="6271184" y="4826161"/>
            <a:ext cx="2002233" cy="1368152"/>
          </a:xfrm>
          <a:prstGeom prst="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6  </a:t>
            </a:r>
            <a:r>
              <a:rPr lang="en-US" sz="2000" dirty="0" err="1"/>
              <a:t>pasukan</a:t>
            </a:r>
            <a:endParaRPr lang="en-US" sz="2000" dirty="0"/>
          </a:p>
          <a:p>
            <a:pPr algn="ctr"/>
            <a:r>
              <a:rPr lang="en-MY" sz="2000" dirty="0"/>
              <a:t>KELAYAKAN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032"/>
            <a:ext cx="8458200" cy="105273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Prosiding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TATATERTIB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300" b="1" dirty="0" smtClean="0"/>
              <a:t>(</a:t>
            </a:r>
            <a:r>
              <a:rPr lang="en-US" sz="3300" b="1" dirty="0" err="1" smtClean="0"/>
              <a:t>Jawatankuasa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Tatatertib</a:t>
            </a:r>
            <a:r>
              <a:rPr lang="en-US" sz="3300" b="1" dirty="0" smtClean="0"/>
              <a:t> LFIPT)</a:t>
            </a:r>
            <a:br>
              <a:rPr lang="en-US" sz="3300" b="1" dirty="0" smtClean="0"/>
            </a:b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/>
          <p:nvPr/>
        </p:nvSpPr>
        <p:spPr>
          <a:xfrm rot="10800000" flipV="1">
            <a:off x="457200" y="1412776"/>
            <a:ext cx="8458200" cy="51845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4200" b="1" dirty="0" smtClean="0"/>
              <a:t>LAIN-LAIN KESALAHAN: </a:t>
            </a:r>
          </a:p>
          <a:p>
            <a:pPr marL="457200" lvl="1" indent="0">
              <a:buNone/>
            </a:pPr>
            <a:r>
              <a:rPr lang="en-US" sz="3300" b="1" dirty="0" err="1" smtClean="0"/>
              <a:t>Antara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kesalahan</a:t>
            </a:r>
            <a:r>
              <a:rPr lang="en-US" sz="3300" b="1" dirty="0" smtClean="0"/>
              <a:t> yang </a:t>
            </a:r>
            <a:r>
              <a:rPr lang="en-US" sz="3300" b="1" dirty="0" err="1" smtClean="0"/>
              <a:t>boleh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dikenakan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terhadap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Pemain</a:t>
            </a:r>
            <a:r>
              <a:rPr lang="en-US" sz="3300" b="1" dirty="0" smtClean="0"/>
              <a:t>/</a:t>
            </a:r>
            <a:r>
              <a:rPr lang="en-US" sz="3300" b="1" dirty="0" err="1" smtClean="0"/>
              <a:t>Pegawai</a:t>
            </a:r>
            <a:r>
              <a:rPr lang="en-US" sz="3300" b="1" dirty="0" smtClean="0"/>
              <a:t>/</a:t>
            </a:r>
            <a:r>
              <a:rPr lang="en-US" sz="3300" b="1" dirty="0" err="1" smtClean="0"/>
              <a:t>Pasukan</a:t>
            </a:r>
            <a:r>
              <a:rPr lang="en-US" sz="3300" b="1" dirty="0" smtClean="0"/>
              <a:t>/</a:t>
            </a:r>
            <a:r>
              <a:rPr lang="en-US" sz="3300" b="1" dirty="0" err="1" smtClean="0"/>
              <a:t>Individu</a:t>
            </a:r>
            <a:r>
              <a:rPr lang="en-US" sz="3300" b="1" dirty="0" smtClean="0"/>
              <a:t> yang </a:t>
            </a:r>
            <a:r>
              <a:rPr lang="en-US" sz="3300" b="1" dirty="0" err="1" smtClean="0"/>
              <a:t>biasa</a:t>
            </a:r>
            <a:r>
              <a:rPr lang="en-US" sz="3300" b="1" dirty="0" smtClean="0"/>
              <a:t> </a:t>
            </a:r>
            <a:r>
              <a:rPr lang="en-US" sz="3300" b="1" dirty="0" err="1" smtClean="0"/>
              <a:t>terpakai</a:t>
            </a:r>
            <a:r>
              <a:rPr lang="en-US" sz="3300" b="1" dirty="0" smtClean="0"/>
              <a:t>:</a:t>
            </a:r>
          </a:p>
          <a:p>
            <a:pPr marL="457200" lvl="1" indent="0">
              <a:buNone/>
            </a:pPr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Antaranya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Salahlaku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lawan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selain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daripada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Pegawai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Perlawanan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Salah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laku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Pegawai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Perlawanan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Kelakuan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menyinggung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fair play</a:t>
            </a: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Ketidaklayakan</a:t>
            </a:r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Kenyataan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Akhbar</a:t>
            </a:r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AutoNum type="alphaLcParenR"/>
            </a:pP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Tanggungjawab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kelakuan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penonton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71550" lvl="1" indent="-514350">
              <a:buNone/>
            </a:pP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pasukan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Tuan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Rumah</a:t>
            </a:r>
            <a:endParaRPr lang="en-US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None/>
            </a:pP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pasukan</a:t>
            </a: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Pelawat</a:t>
            </a:r>
            <a:endParaRPr lang="en-MY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43528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PROSIDING RAYUAN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MY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467544" y="1268760"/>
            <a:ext cx="8424936" cy="540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Prosiding</a:t>
            </a:r>
            <a:r>
              <a:rPr kumimoji="0" lang="en-US" sz="4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Jawatankuasa</a:t>
            </a:r>
            <a:r>
              <a:rPr kumimoji="0" lang="en-US" sz="4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Rayuan</a:t>
            </a:r>
            <a:r>
              <a:rPr kumimoji="0" lang="en-US" sz="4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LFIPT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4000" b="1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Memohon</a:t>
            </a:r>
            <a:r>
              <a:rPr lang="en-US" sz="40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alasan</a:t>
            </a:r>
            <a:r>
              <a:rPr lang="en-US" sz="40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baseline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keputusan</a:t>
            </a:r>
            <a:r>
              <a:rPr lang="en-US" sz="40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defRPr/>
            </a:pP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Selepas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m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enerima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alasan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keputusan</a:t>
            </a:r>
            <a:endParaRPr kumimoji="0" lang="en-US" sz="4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( 10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hari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tempoh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merayu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bagi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pihak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Perayu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= 3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hari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untuk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hantar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surat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Niat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untuk</a:t>
            </a: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merayu</a:t>
            </a:r>
            <a:endParaRPr kumimoji="0" lang="en-US" sz="40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	= 7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hari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untuk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kemukakan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alasan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mengapa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merayu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(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secara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bertulis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dan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deposit RM 500.00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3.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	JK 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Rayuan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bersidang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(de novo)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4000" b="1" baseline="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4.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	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Keputusan</a:t>
            </a:r>
            <a:r>
              <a:rPr lang="en-US" sz="40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dibuat</a:t>
            </a:r>
            <a:endParaRPr lang="en-US" sz="4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4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5.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	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Hukuman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kekal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dikurang</a:t>
            </a:r>
            <a:r>
              <a:rPr kumimoji="0" lang="en-US" sz="40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/</a:t>
            </a:r>
            <a:r>
              <a:rPr kumimoji="0" lang="en-US" sz="4000" b="1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ditambah</a:t>
            </a:r>
            <a:endParaRPr kumimoji="0" lang="en-US" sz="4000" b="1" i="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defRPr/>
            </a:pPr>
            <a:endParaRPr kumimoji="0" lang="en-MY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PERHATIAN/PENAMBAHBAIKAN</a:t>
            </a:r>
            <a:endParaRPr lang="en-MY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en-US" sz="2000" b="1" dirty="0"/>
              <a:t>YURAN PENYERTAAN 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Perkara</a:t>
            </a:r>
            <a:r>
              <a:rPr lang="en-US" sz="2000" b="1" dirty="0" smtClean="0"/>
              <a:t> 4 : </a:t>
            </a:r>
            <a:r>
              <a:rPr lang="en-US" sz="2000" b="1" dirty="0" err="1" smtClean="0"/>
              <a:t>Kelayakan</a:t>
            </a:r>
            <a:endParaRPr lang="en-US" sz="2000" b="1" dirty="0"/>
          </a:p>
          <a:p>
            <a:pPr>
              <a:buNone/>
            </a:pPr>
            <a:r>
              <a:rPr lang="en-US" sz="2000" dirty="0"/>
              <a:t>	1.1	 LIGA SUPER &amp; LIGA PREMIER = RM 400.00 / PASUKAN</a:t>
            </a:r>
          </a:p>
          <a:p>
            <a:pPr>
              <a:buNone/>
            </a:pPr>
            <a:r>
              <a:rPr lang="en-US" sz="2000" dirty="0"/>
              <a:t>	1.2	LIGA WANITA = RM </a:t>
            </a:r>
            <a:r>
              <a:rPr lang="en-MY" altLang="en-US" sz="2000" dirty="0"/>
              <a:t>3</a:t>
            </a:r>
            <a:r>
              <a:rPr lang="en-US" sz="2000" dirty="0" smtClean="0"/>
              <a:t>00.00/PASUKAN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AutoNum type="arabicPeriod" startAt="2"/>
            </a:pPr>
            <a:r>
              <a:rPr lang="en-US" sz="2000" b="1" dirty="0"/>
              <a:t>PERATURAN  TERPAKAI SEMASA LFIPT :</a:t>
            </a:r>
          </a:p>
          <a:p>
            <a:pPr>
              <a:buNone/>
            </a:pPr>
            <a:r>
              <a:rPr lang="en-US" sz="2000" dirty="0"/>
              <a:t>	2.1	PERATURAN AM PERTANDINGAN</a:t>
            </a:r>
          </a:p>
          <a:p>
            <a:pPr>
              <a:buNone/>
            </a:pPr>
            <a:r>
              <a:rPr lang="en-US" sz="2000" dirty="0"/>
              <a:t>	2.2	PERATURAN TAMBAHAN</a:t>
            </a:r>
          </a:p>
          <a:p>
            <a:pPr>
              <a:buNone/>
            </a:pPr>
            <a:r>
              <a:rPr lang="en-US" sz="2000" dirty="0"/>
              <a:t>	2.3	PERATURAN TATATERTIB</a:t>
            </a:r>
          </a:p>
          <a:p>
            <a:pPr>
              <a:buNone/>
            </a:pPr>
            <a:r>
              <a:rPr lang="en-US" sz="2000" dirty="0"/>
              <a:t>	2.4	PROTOKOL OPERASI PERTANDINGAN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b="1" dirty="0"/>
              <a:t>3.	UJIAN SARINGAN RTK-Ag : SALIVA ATAU SETARA</a:t>
            </a:r>
          </a:p>
          <a:p>
            <a:pPr>
              <a:buNone/>
            </a:pPr>
            <a:r>
              <a:rPr lang="en-US" sz="2000" dirty="0"/>
              <a:t>	3.1	</a:t>
            </a:r>
            <a:r>
              <a:rPr lang="en-US" sz="2000" b="1" dirty="0"/>
              <a:t>WAJIB</a:t>
            </a:r>
            <a:r>
              <a:rPr lang="en-US" sz="2000" dirty="0"/>
              <a:t> SETIAP PEMAIN &amp; PEGAWAI</a:t>
            </a:r>
          </a:p>
          <a:p>
            <a:pPr>
              <a:buNone/>
            </a:pPr>
            <a:r>
              <a:rPr lang="en-US" sz="2000" dirty="0"/>
              <a:t>	3.2	SEKALI UNTUK SETIAP FASA LFIPT</a:t>
            </a:r>
          </a:p>
          <a:p>
            <a:pPr>
              <a:buNone/>
            </a:pPr>
            <a:r>
              <a:rPr lang="en-US" sz="2000" dirty="0"/>
              <a:t>	</a:t>
            </a:r>
          </a:p>
          <a:p>
            <a:pPr>
              <a:buAutoNum type="arabicPeriod" startAt="4"/>
            </a:pPr>
            <a:r>
              <a:rPr lang="en-US" sz="2000" b="1" dirty="0"/>
              <a:t>INSURAN PEMAIN:</a:t>
            </a:r>
          </a:p>
          <a:p>
            <a:pPr>
              <a:buNone/>
            </a:pPr>
            <a:r>
              <a:rPr lang="en-US" sz="2000" dirty="0"/>
              <a:t>	4.1	SETIAP PASUKAN  </a:t>
            </a:r>
            <a:r>
              <a:rPr lang="en-US" sz="2000" b="1" dirty="0"/>
              <a:t>WAJIB</a:t>
            </a:r>
            <a:r>
              <a:rPr lang="en-US" sz="2000" dirty="0"/>
              <a:t> MENGAMBIL INSURAN PEMAIN (INDIVIDU ATAU 	BERKELOMPOK) </a:t>
            </a:r>
          </a:p>
          <a:p>
            <a:pPr>
              <a:buNone/>
            </a:pPr>
            <a:r>
              <a:rPr lang="en-US" sz="2000" dirty="0"/>
              <a:t>			</a:t>
            </a:r>
          </a:p>
          <a:p>
            <a:pPr>
              <a:buNone/>
            </a:pPr>
            <a:r>
              <a:rPr lang="en-US" sz="2000" dirty="0"/>
              <a:t> </a:t>
            </a:r>
            <a:endParaRPr lang="en-MY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Google Shape;14342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33</a:t>
            </a:fld>
            <a:endParaRPr lang="en-US"/>
          </a:p>
        </p:txBody>
      </p:sp>
      <p:pic>
        <p:nvPicPr>
          <p:cNvPr id="14343" name="Google Shape;14343;p1" descr="D:\My Doc\KFIPT 2016\PRINTED MATERIAL\Bunting-KFIPT.jpg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611485" y="233204"/>
            <a:ext cx="426998" cy="6584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44" name="Google Shape;14344;p1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6805316" y="368631"/>
            <a:ext cx="814684" cy="469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45" name="Google Shape;14345;p1" descr="International Islamic University Malaysia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4479636" y="223049"/>
            <a:ext cx="1872208" cy="6787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346" name="Google Shape;14346;p1"/>
          <p:cNvGraphicFramePr/>
          <p:nvPr/>
        </p:nvGraphicFramePr>
        <p:xfrm>
          <a:off x="48889" y="1052738"/>
          <a:ext cx="9036450" cy="5733170"/>
        </p:xfrm>
        <a:graphic>
          <a:graphicData uri="http://schemas.openxmlformats.org/drawingml/2006/table">
            <a:tbl>
              <a:tblPr firstRow="1" bandRow="1">
                <a:noFill/>
                <a:tableStyleId>{AEADA0C8-1C09-43B0-8290-B6DB8EF504A9}</a:tableStyleId>
              </a:tblPr>
              <a:tblGrid>
                <a:gridCol w="142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5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4075"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200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LIGA FUTSAL IPT (LFIPT) 2023</a:t>
                      </a:r>
                      <a:endParaRPr sz="200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75" marR="68575" marT="45725" marB="45725">
                    <a:gradFill>
                      <a:gsLst>
                        <a:gs pos="0">
                          <a:srgbClr val="97B4E4"/>
                        </a:gs>
                        <a:gs pos="50000">
                          <a:srgbClr val="BFCFEC"/>
                        </a:gs>
                        <a:gs pos="100000">
                          <a:srgbClr val="E0E8F4"/>
                        </a:gs>
                      </a:gsLst>
                      <a:lin ang="16200038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KELAYAKAN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>
                    <a:solidFill>
                      <a:srgbClr val="BF5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LIGA SUPER  /  LIGA PREMIER</a:t>
                      </a:r>
                      <a:endParaRPr sz="1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&amp; </a:t>
                      </a:r>
                      <a:endParaRPr sz="1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LIGA FT UNI. WANITA </a:t>
                      </a:r>
                      <a:endParaRPr sz="1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gradFill>
                      <a:gsLst>
                        <a:gs pos="0">
                          <a:srgbClr val="81D2FF"/>
                        </a:gs>
                        <a:gs pos="50000">
                          <a:srgbClr val="B3E1FF"/>
                        </a:gs>
                        <a:gs pos="100000">
                          <a:srgbClr val="DAEFFF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KELAYAKAN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>
                    <a:solidFill>
                      <a:srgbClr val="97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3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LIGA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PREMIER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 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LFIPT 1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LFIPT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BORNEO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LFIPT 2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LFIPT 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LFIPT  4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538C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LIGA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PREMIER 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2024 </a:t>
                      </a:r>
                      <a:endParaRPr sz="1600" b="1">
                        <a:solidFill>
                          <a:schemeClr val="lt1"/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7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USM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UMT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&amp;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UNISZA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UMS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UPSI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UTM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@ 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UNITEN PUT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USM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538C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Arial" panose="020B0604020202020204"/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TBC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7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24-28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JANUARI</a:t>
                      </a: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06-10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MAC</a:t>
                      </a:r>
                      <a:endParaRPr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C5D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24-28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MEI</a:t>
                      </a:r>
                      <a:endParaRPr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16-20  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OGOS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3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20-24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SEPTEMBER</a:t>
                      </a:r>
                      <a:endParaRPr sz="14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18-22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OKTOBER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 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538C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23-28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NOVEMBER </a:t>
                      </a:r>
                      <a:endParaRPr sz="14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2023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>
                    <a:solidFill>
                      <a:srgbClr val="97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32 PASUKAN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BF534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5 EVENTS 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32 PASUKAN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 anchor="ctr">
                    <a:solidFill>
                      <a:srgbClr val="97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50">
                <a:tc gridSpan="7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7 EVENTS</a:t>
                      </a: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68575" marR="68575" marT="45725" marB="45725">
                    <a:solidFill>
                      <a:srgbClr val="BF53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347" name="Google Shape;14347;p1" descr="C:\Users\Wan Azizah\Desktop\MPFL 2023\JATA KEMENTERIAN PENDIDIKAN TINGGI-01 (1).png"/>
          <p:cNvPicPr preferRelativeResize="0"/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2483768" y="81823"/>
            <a:ext cx="1816992" cy="898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Google Shape;14349;p2"/>
          <p:cNvSpPr txBox="1">
            <a:spLocks noGrp="1"/>
          </p:cNvSpPr>
          <p:nvPr>
            <p:ph type="title"/>
          </p:nvPr>
        </p:nvSpPr>
        <p:spPr>
          <a:xfrm>
            <a:off x="763191" y="426244"/>
            <a:ext cx="7633200" cy="4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 panose="020F0502020204030204"/>
              <a:buNone/>
            </a:pPr>
            <a:r>
              <a:rPr lang="en-US" sz="2400" b="1">
                <a:solidFill>
                  <a:srgbClr val="FF0000"/>
                </a:solidFill>
              </a:rPr>
              <a:t>GANTT CHART (Futsal)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 b="1">
                <a:solidFill>
                  <a:srgbClr val="FF0000"/>
                </a:solidFill>
              </a:rPr>
              <a:t>2022-2023</a:t>
            </a:r>
            <a:r>
              <a:rPr lang="en-US" sz="3200" b="1">
                <a:solidFill>
                  <a:srgbClr val="FF0000"/>
                </a:solidFill>
              </a:rPr>
              <a:t/>
            </a:r>
            <a:br>
              <a:rPr lang="en-US" sz="3200" b="1">
                <a:solidFill>
                  <a:srgbClr val="FF0000"/>
                </a:solidFill>
              </a:rPr>
            </a:br>
            <a:endParaRPr sz="2400" b="1" i="1">
              <a:solidFill>
                <a:srgbClr val="FF0000"/>
              </a:solidFill>
            </a:endParaRPr>
          </a:p>
        </p:txBody>
      </p:sp>
      <p:graphicFrame>
        <p:nvGraphicFramePr>
          <p:cNvPr id="14350" name="Google Shape;14350;p2"/>
          <p:cNvGraphicFramePr/>
          <p:nvPr/>
        </p:nvGraphicFramePr>
        <p:xfrm>
          <a:off x="67593" y="644797"/>
          <a:ext cx="9008825" cy="5904650"/>
        </p:xfrm>
        <a:graphic>
          <a:graphicData uri="http://schemas.openxmlformats.org/drawingml/2006/table">
            <a:tbl>
              <a:tblPr>
                <a:noFill/>
                <a:tableStyleId>{ED8B0F06-E195-4932-8FD7-58656A40977E}</a:tableStyleId>
              </a:tblPr>
              <a:tblGrid>
                <a:gridCol w="151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2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3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7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5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5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5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5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5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9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TAHUN</a:t>
                      </a:r>
                      <a:endParaRPr sz="10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B2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</a:t>
                      </a:r>
                      <a:endParaRPr sz="1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925" marR="7925" marT="7925" marB="0" anchor="ctr">
                    <a:solidFill>
                      <a:srgbClr val="B2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6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</a:t>
                      </a:r>
                      <a:endParaRPr sz="1800"/>
                    </a:p>
                  </a:txBody>
                  <a:tcPr marL="5950" marR="5950" marT="7925" marB="0" anchor="ctr">
                    <a:solidFill>
                      <a:srgbClr val="B2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PERKARA / BULAN</a:t>
                      </a:r>
                      <a:endParaRPr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4BD9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JAN</a:t>
                      </a:r>
                      <a:endParaRPr sz="1800"/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FEB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MAC</a:t>
                      </a:r>
                      <a:endParaRPr sz="1200" b="1" u="none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APR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MEI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JUN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JULAI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C2D5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OGOS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SEPT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OKT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NOV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MESYUARAT BULANAN PENGURUSAN</a:t>
                      </a:r>
                      <a:endParaRPr sz="105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2800"/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u="none" strike="noStrike"/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9</a:t>
                      </a: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KEM LATIHAN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3-13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IIUMK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29/12-8/01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17-27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09-19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07-16</a:t>
                      </a:r>
                      <a:endParaRPr sz="1050" b="1" i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 i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12-22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16-26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7-17</a:t>
                      </a:r>
                      <a:endParaRPr sz="105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IIUMK</a:t>
                      </a:r>
                      <a:endParaRPr sz="105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PENDEDAHAN LUAR NEGARA</a:t>
                      </a:r>
                      <a:endParaRPr sz="1200" b="1" i="0" u="none" strike="noStrike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15-24</a:t>
                      </a:r>
                      <a:endParaRPr sz="12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THA</a:t>
                      </a:r>
                      <a:endParaRPr sz="1800"/>
                    </a:p>
                  </a:txBody>
                  <a:tcPr marL="5950" marR="5950" marT="7925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4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4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/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RAMADHAN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400" b="1" u="none" strike="noStrike"/>
                        <a:t> </a:t>
                      </a:r>
                      <a:r>
                        <a:rPr lang="en-US" sz="800" b="1" u="none" strike="noStrike"/>
                        <a:t> </a:t>
                      </a: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u="none" strike="noStrike"/>
                        <a:t> </a:t>
                      </a:r>
                      <a:endParaRPr sz="1400" b="1" u="none" strike="noStrik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23 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900" b="1" u="none" strike="noStrike"/>
                        <a:t> </a:t>
                      </a: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/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SYAWAL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21-22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/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3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MPFL 2023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PERINGKAT KUMPULAN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9537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95373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2000"/>
                    </a:p>
                  </a:txBody>
                  <a:tcPr marL="5950" marR="5950" marT="7925" marB="0" anchor="ctr">
                    <a:solidFill>
                      <a:srgbClr val="953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PIALA FUTSAL MALAYSIA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(KALAH MATI)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1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1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1-31</a:t>
                      </a: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KEJOHANAN UTAMA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KPT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Premier 2023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24-28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USM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LFIPT 1</a:t>
                      </a:r>
                      <a:endParaRPr sz="11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06</a:t>
                      </a:r>
                      <a:r>
                        <a:rPr lang="en-US" sz="1100" b="1">
                          <a:solidFill>
                            <a:schemeClr val="lt1"/>
                          </a:solidFill>
                        </a:rPr>
                        <a:t>-10</a:t>
                      </a:r>
                      <a:endParaRPr sz="11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</a:t>
                      </a:r>
                      <a:r>
                        <a:rPr lang="en-US" sz="1100" b="1">
                          <a:solidFill>
                            <a:schemeClr val="lt1"/>
                          </a:solidFill>
                        </a:rPr>
                        <a:t>MT</a:t>
                      </a:r>
                      <a:endParaRPr sz="1100" b="1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</a:rPr>
                        <a:t>&amp;</a:t>
                      </a:r>
                      <a:endParaRPr sz="1100" b="1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</a:rPr>
                        <a:t>UNISZA</a:t>
                      </a:r>
                      <a:endParaRPr sz="1100" b="1">
                        <a:solidFill>
                          <a:schemeClr val="lt1"/>
                        </a:solidFill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LFIPT</a:t>
                      </a: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BORNEO</a:t>
                      </a: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24-28</a:t>
                      </a: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UMS</a:t>
                      </a: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chemeClr val="dk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LFIPT 2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16-20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UPSI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LFIPT 3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20-24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UTM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@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UNITEN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LFIPT 4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18-22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USM</a:t>
                      </a:r>
                      <a:endParaRPr sz="12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Kelayakan</a:t>
                      </a:r>
                      <a:endParaRPr sz="10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Premier 2024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23-28</a:t>
                      </a:r>
                      <a:endParaRPr sz="105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 i="0" u="none" strike="noStrike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TBC</a:t>
                      </a:r>
                      <a:endParaRPr sz="1100" b="1" i="0" u="none" strike="noStrike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2058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3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u="none" strike="noStrike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BENGKEL LIBAT URUS LFIPT</a:t>
                      </a:r>
                      <a:endParaRPr sz="1200" b="1" u="none" strike="noStrike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14-15</a:t>
                      </a:r>
                      <a:endParaRPr sz="12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/>
                          <a:ea typeface="Calibri" panose="020F0502020204030204"/>
                          <a:cs typeface="Calibri" panose="020F0502020204030204"/>
                          <a:sym typeface="Calibri" panose="020F0502020204030204"/>
                        </a:rPr>
                        <a:t>UNIMAP</a:t>
                      </a:r>
                      <a:endParaRPr sz="105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E36C0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90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200" b="1" i="0" u="none" strike="noStrike">
                        <a:solidFill>
                          <a:schemeClr val="lt1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 i="0" u="none" strike="noStrike">
                        <a:solidFill>
                          <a:srgbClr val="000000"/>
                        </a:solidFill>
                        <a:latin typeface="Calibri" panose="020F0502020204030204"/>
                        <a:ea typeface="Calibri" panose="020F0502020204030204"/>
                        <a:cs typeface="Calibri" panose="020F0502020204030204"/>
                        <a:sym typeface="Calibri" panose="020F0502020204030204"/>
                      </a:endParaRPr>
                    </a:p>
                  </a:txBody>
                  <a:tcPr marL="5950" marR="5950" marT="7925" marB="0" anchor="ctr">
                    <a:solidFill>
                      <a:srgbClr val="FD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Google Shape;1435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0" spcCol="9144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14353" name="Google Shape;14353;p3"/>
          <p:cNvGraphicFramePr/>
          <p:nvPr/>
        </p:nvGraphicFramePr>
        <p:xfrm>
          <a:off x="57150" y="883468"/>
          <a:ext cx="9020175" cy="6219530"/>
        </p:xfrm>
        <a:graphic>
          <a:graphicData uri="http://schemas.openxmlformats.org/drawingml/2006/table">
            <a:tbl>
              <a:tblPr firstRow="1" bandRow="1">
                <a:noFill/>
                <a:tableStyleId>{AEADA0C8-1C09-43B0-8290-B6DB8EF504A9}</a:tableStyleId>
              </a:tblPr>
              <a:tblGrid>
                <a:gridCol w="34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3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BIL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FASA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PENYELARAS 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LFIPT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TARIKH SIRKIT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CADANGAN VENUE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SPEC  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GLG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TARIKH 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INSPECTION VENUE  &amp; TAKLIMAT BERSAMA LOC 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TARIKH PENYERTAAN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SECARA ON LINE 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DI BUKA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Tahoma" panose="020B0604030504040204"/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TARIKH AKHIR PROSES PEMBAYARAN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Tahoma" panose="020B0604030504040204"/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PENYERTAAN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Tahoma" panose="020B0604030504040204"/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TARIKH PERGERAKAN URUSETIA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Tahoma" panose="020B0604030504040204"/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KE VENUE </a:t>
                      </a:r>
                      <a:r>
                        <a:rPr lang="en-US" sz="6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PERTANDINGAN</a:t>
                      </a:r>
                      <a:endParaRPr sz="6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Tahoma" panose="020B0604030504040204"/>
                        <a:buNone/>
                        <a:defRPr sz="1400" u="none" strike="noStrike" cap="none"/>
                      </a:pPr>
                      <a:r>
                        <a:rPr lang="en-US" sz="700">
                          <a:solidFill>
                            <a:schemeClr val="dk1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TAKLIMAT PENGURUS PASUKAN</a:t>
                      </a: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700">
                        <a:solidFill>
                          <a:schemeClr val="dk1"/>
                        </a:solidFill>
                        <a:latin typeface="Tahoma" panose="020B0604030504040204"/>
                        <a:ea typeface="Tahoma" panose="020B0604030504040204"/>
                        <a:cs typeface="Tahoma" panose="020B0604030504040204"/>
                        <a:sym typeface="Tahoma" panose="020B0604030504040204"/>
                      </a:endParaRPr>
                    </a:p>
                  </a:txBody>
                  <a:tcPr marL="91450" marR="91450" marT="45725" marB="45725" anchor="ctr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 Liga Premier 2023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USM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24-28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Jan 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Azman Hashim Sports Arena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Taraflax</a:t>
                      </a:r>
                      <a:endParaRPr sz="110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Jan 2023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2.30  petang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Jan 2023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Selasa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pg-2 petang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 Jan 2023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4.00 petang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Jan 2023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petang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Jan 2023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Selasa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10.30 pagi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KPT</a:t>
                      </a:r>
                      <a:endParaRPr sz="1050" b="1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02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Liga Super, L.Premier &amp; L.Wanita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Fasa 1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U</a:t>
                      </a:r>
                      <a:r>
                        <a:rPr lang="en-US" sz="1100" b="1"/>
                        <a:t>MT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&amp;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UNISZA</a:t>
                      </a:r>
                      <a:endParaRPr sz="1100" b="1"/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06-10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Mac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2023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lang="en-US" sz="1050" b="1">
                        <a:sym typeface="+mn-e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ym typeface="+mn-ea"/>
                        </a:rPr>
                        <a:t>Arena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ym typeface="+mn-ea"/>
                        </a:rPr>
                        <a:t>UniSZA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ym typeface="+mn-ea"/>
                        </a:rPr>
                        <a:t>&amp;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ym typeface="+mn-ea"/>
                        </a:rPr>
                        <a:t>UMT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Taraflax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14 Feb 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2.30 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7 Feb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8 pg-2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23 Feb 2022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4.00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MY" altLang="en-US" sz="1050" b="1">
                          <a:solidFill>
                            <a:schemeClr val="dk1"/>
                          </a:solidFill>
                        </a:rPr>
                        <a:t>03 Mac</a:t>
                      </a: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Tertakluk kepada keperluan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8CB3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03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LFIPT Borneo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UMS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24-28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Mei 2023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Arena UMS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Sports Court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 Mei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2.00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 Mei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8 pg-2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10 Mei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4.00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22 Mei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23 Mei 2023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2 petang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04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Liga Super, L.Premier &amp; L.Wanita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Fasa 2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UPSI</a:t>
                      </a:r>
                      <a:endParaRPr sz="110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16-20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Ogos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2023</a:t>
                      </a:r>
                      <a:endParaRPr sz="110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MY" sz="1050" b="1"/>
                        <a:t>Arena UPSI</a:t>
                      </a:r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Taraflax</a:t>
                      </a:r>
                      <a:endParaRPr sz="110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 Ogos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2.30  petang</a:t>
                      </a:r>
                      <a:endParaRPr sz="105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 Ogos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/>
                        <a:t>8 pg-2 petang</a:t>
                      </a:r>
                      <a:endParaRPr sz="105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10 Ogos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4.00 petang</a:t>
                      </a:r>
                      <a:endParaRPr sz="105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16 Ogos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 petang</a:t>
                      </a:r>
                      <a:endParaRPr sz="1050" b="1"/>
                    </a:p>
                  </a:txBody>
                  <a:tcPr marL="91450" marR="91450" marT="45725" marB="45725" anchor="ctr">
                    <a:solidFill>
                      <a:srgbClr val="B7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/>
                        <a:t>Tertakluk kepada keperluan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B7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>
                          <a:solidFill>
                            <a:schemeClr val="dk1"/>
                          </a:solidFill>
                        </a:rPr>
                        <a:t>05</a:t>
                      </a:r>
                      <a:endParaRPr sz="105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Liga Super, L.Premier &amp; L.Wanita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Fasa 3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UTM/ UNITEN PUT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20-24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 Sep 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2023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Arena  UTM/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UNITEN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Taraflax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 1 Sep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2.30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 Sep 2023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10 Sep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4.00 petang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18 Sep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92C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1"/>
                        <a:t>Tertakluk kepada keperluan</a:t>
                      </a:r>
                      <a:endParaRPr sz="1050" b="1"/>
                    </a:p>
                  </a:txBody>
                  <a:tcPr marL="91450" marR="91450" marT="45725" marB="45725" anchor="ctr">
                    <a:solidFill>
                      <a:srgbClr val="92C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dk1"/>
                          </a:solidFill>
                        </a:rPr>
                        <a:t>06</a:t>
                      </a:r>
                      <a:endParaRPr sz="105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Liga Super, L.Premier &amp; L.Wanita 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>
                          <a:solidFill>
                            <a:schemeClr val="dk1"/>
                          </a:solidFill>
                        </a:rPr>
                        <a:t>Fasa 4</a:t>
                      </a:r>
                      <a:endParaRPr sz="11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USM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18-22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 Okt </a:t>
                      </a: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1"/>
                        <a:t>2023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Azman Hashim Sports Arena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10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1"/>
                        <a:t>Taraflax</a:t>
                      </a:r>
                      <a:endParaRPr sz="110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 1 Okt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2.30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 Okt 2023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10 Okt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4.00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18 Okt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2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19 Okt 2023</a:t>
                      </a:r>
                      <a:endParaRPr sz="1050" b="1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1"/>
                        <a:t>3 petang</a:t>
                      </a:r>
                      <a:endParaRPr sz="1050" b="1"/>
                    </a:p>
                  </a:txBody>
                  <a:tcPr marL="91450" marR="91450" marT="45725" marB="45725"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1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</a:rPr>
                        <a:t>07</a:t>
                      </a:r>
                      <a:endParaRPr sz="1050" b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Kelayakan Liga Premier 2024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TBC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23-28 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Nov 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TBC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10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Taraflax</a:t>
                      </a:r>
                      <a:endParaRPr sz="110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Nov 2023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2.30  petang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Nov 2023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50"/>
                        <a:buFont typeface="Calibri" panose="020F0502020204030204"/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pg-2 petang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 anchor="ctr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  Nov 2023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4.00 petang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Nov 2023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petang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>
                    <a:solidFill>
                      <a:srgbClr val="BF53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 Nov 2023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Selasa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n-US" sz="1050" b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10.30 pagi</a:t>
                      </a:r>
                      <a:endParaRPr sz="1050" b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91450" marR="91450" marT="45725" marB="45725">
                    <a:solidFill>
                      <a:srgbClr val="BF53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4354" name="Google Shape;14354;p3" descr="International Islamic University Malaysia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4516108" y="44624"/>
            <a:ext cx="2209800" cy="678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55" name="Google Shape;14355;p3" descr="D:\My Doc\KFIPT 2016\PRINTED MATERIAL\Bunting-KFIPT.jpg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447800" y="44624"/>
            <a:ext cx="540934" cy="752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56" name="Google Shape;14356;p3"/>
          <p:cNvPicPr preferRelativeResize="0"/>
          <p:nvPr/>
        </p:nvPicPr>
        <p:blipFill rotWithShape="1">
          <a:blip r:embed="rId4"/>
          <a:srcRect/>
          <a:stretch>
            <a:fillRect/>
          </a:stretch>
        </p:blipFill>
        <p:spPr>
          <a:xfrm>
            <a:off x="7012048" y="116632"/>
            <a:ext cx="1113361" cy="530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57" name="Google Shape;14357;p3" descr="C:\Users\Wan Azizah\Desktop\MPFL 2023\JATA KEMENTERIAN PENDIDIKAN TINGGI-01 (1).png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2699792" y="81823"/>
            <a:ext cx="1384945" cy="685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712563">
            <a:off x="4825424" y="1906826"/>
            <a:ext cx="3312368" cy="1008112"/>
          </a:xfrm>
          <a:solidFill>
            <a:schemeClr val="accent6">
              <a:lumMod val="75000"/>
            </a:schemeClr>
          </a:solidFill>
          <a:ln>
            <a:solidFill>
              <a:srgbClr val="07C32B"/>
            </a:solidFill>
          </a:ln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 KASIH</a:t>
            </a:r>
            <a:endParaRPr lang="en-MY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D:\My Doc\KFIPT 2016\PRINTED MATERIAL\Bunting-KFIP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708920"/>
            <a:ext cx="231457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/>
          <p:nvPr/>
        </p:nvSpPr>
        <p:spPr>
          <a:xfrm rot="19819435">
            <a:off x="1373334" y="1921894"/>
            <a:ext cx="3312368" cy="10436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7C32B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SEKIAN</a:t>
            </a:r>
            <a:endParaRPr kumimoji="0" lang="en-MY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4211960" y="753264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 SUPER  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Hexagon 9"/>
          <p:cNvSpPr/>
          <p:nvPr/>
        </p:nvSpPr>
        <p:spPr>
          <a:xfrm>
            <a:off x="3563888" y="3068960"/>
            <a:ext cx="2088232" cy="1800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2023</a:t>
            </a:r>
            <a:endParaRPr lang="en-MY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2023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5792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059832" y="6165304"/>
            <a:ext cx="5616624" cy="648072"/>
          </a:xfrm>
          <a:prstGeom prst="left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KEKAL SEHINGGA 2024</a:t>
            </a:r>
            <a:endParaRPr lang="en-MY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</a:t>
            </a:r>
            <a:endParaRPr lang="en-M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64096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LIGA PREMIER  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Hexagon 3"/>
          <p:cNvSpPr/>
          <p:nvPr/>
        </p:nvSpPr>
        <p:spPr>
          <a:xfrm>
            <a:off x="3563888" y="3140968"/>
            <a:ext cx="1944216" cy="172819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2023</a:t>
            </a:r>
            <a:endParaRPr lang="en-MY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 2023</a:t>
            </a:r>
            <a:endParaRPr lang="en-MY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5792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059832" y="6165304"/>
            <a:ext cx="5616624" cy="648072"/>
          </a:xfrm>
          <a:prstGeom prst="left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KEKAL SEHINGGA 2024</a:t>
            </a:r>
            <a:endParaRPr lang="en-MY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PERTANDINGAN</a:t>
            </a:r>
            <a:endParaRPr lang="en-M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8784976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2288</Words>
  <Application>Microsoft Office PowerPoint</Application>
  <PresentationFormat>On-screen Show (4:3)</PresentationFormat>
  <Paragraphs>906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Tahoma</vt:lpstr>
      <vt:lpstr>Office Theme</vt:lpstr>
      <vt:lpstr>PowerPoint Presentation</vt:lpstr>
      <vt:lpstr>PELAN &amp; FORMAT PERTANDINGAN</vt:lpstr>
      <vt:lpstr>FORMAT PERTANDINGAN 2022 </vt:lpstr>
      <vt:lpstr>FORMAT PERTANDINGAN 2023 LIGA SUPER  </vt:lpstr>
      <vt:lpstr>FORMAT PERTANDINGAN 2023</vt:lpstr>
      <vt:lpstr>FORMAT PERTANDINGAN</vt:lpstr>
      <vt:lpstr>FORMAT PERTANDINGAN 2023 LIGA PREMIER  </vt:lpstr>
      <vt:lpstr>FORMAT PERTANDINGAN 2023</vt:lpstr>
      <vt:lpstr>FORMAT PERTANDINGAN</vt:lpstr>
      <vt:lpstr>FORMAT  JADUAL PERLAWANAN</vt:lpstr>
      <vt:lpstr>FORMAT PERTANDINGAN 2023 KELAYAKAN LIGA PREMIER  </vt:lpstr>
      <vt:lpstr>FORMAT PERTANDINGAN 2023</vt:lpstr>
      <vt:lpstr>FORMAT PERTANDINGAN</vt:lpstr>
      <vt:lpstr>PENYERTAAN PASUKAN  LFIPT (LELAKI)</vt:lpstr>
      <vt:lpstr>PowerPoint Presentation</vt:lpstr>
      <vt:lpstr>FORMAT PERTANDINGAN 2023 LIGA FT UNI - WANITA</vt:lpstr>
      <vt:lpstr>FORMAT PERTANDINGAN</vt:lpstr>
      <vt:lpstr>PENYERTAAN PASUKAN  LFIPT (WANITA)</vt:lpstr>
      <vt:lpstr>FORMAT  JADUAL PERLAWANAN</vt:lpstr>
      <vt:lpstr>PROGRAM &amp; TARIKH PENTING LFIPT 2023</vt:lpstr>
      <vt:lpstr>PROGRAM &amp; TARIKH PENTING LFIPT 2023</vt:lpstr>
      <vt:lpstr>LFIPT 2023 </vt:lpstr>
      <vt:lpstr>PERATURAN PERTANDINGAN (pindaan)</vt:lpstr>
      <vt:lpstr>PERATURAN PERTANDINGAN (pindaan)</vt:lpstr>
      <vt:lpstr>PERATURAN PERTANDINGAN (pindaan)</vt:lpstr>
      <vt:lpstr>PERATURAN PERTANDINGAN (Pindaan)</vt:lpstr>
      <vt:lpstr>PERATURAN PERTANDINGAN</vt:lpstr>
      <vt:lpstr>Prosiding TATATERTIB</vt:lpstr>
      <vt:lpstr> Prosiding TATATERTIB (Jawatankuasa Tatatertib LFIPT) </vt:lpstr>
      <vt:lpstr> Prosiding TATATERTIB (Jawatankuasa Tatatertib LFIPT) </vt:lpstr>
      <vt:lpstr> PROSIDING RAYUAN </vt:lpstr>
      <vt:lpstr>PERHATIAN/PENAMBAHBAIKAN</vt:lpstr>
      <vt:lpstr>PowerPoint Presentation</vt:lpstr>
      <vt:lpstr>GANTT CHART (Futsal) 2022-2023 </vt:lpstr>
      <vt:lpstr> 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 NIQKASAN BIN ZAINAL ABIDIN</cp:lastModifiedBy>
  <cp:revision>2</cp:revision>
  <dcterms:created xsi:type="dcterms:W3CDTF">2023-02-19T01:20:43Z</dcterms:created>
  <dcterms:modified xsi:type="dcterms:W3CDTF">2023-02-24T07:07:34Z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C078AE490BF947A7864B488AF2AE6A5C</vt:lpwstr>
  </property>
  <property fmtid="{D5CDD505-2E9C-101B-9397-08002B2CF9AE}" pid="3" name="KSOProductBuildVer">
    <vt:lpwstr>1033-11.2.0.11213</vt:lpwstr>
  </property>
</Properties>
</file>